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23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48"/>
  </p:notes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  <p:sldId id="268" r:id="rId36"/>
    <p:sldId id="269" r:id="rId37"/>
    <p:sldId id="270" r:id="rId38"/>
    <p:sldId id="271" r:id="rId39"/>
    <p:sldId id="272" r:id="rId40"/>
    <p:sldId id="273" r:id="rId41"/>
    <p:sldId id="274" r:id="rId42"/>
    <p:sldId id="275" r:id="rId43"/>
    <p:sldId id="276" r:id="rId44"/>
    <p:sldId id="277" r:id="rId45"/>
    <p:sldId id="278" r:id="rId46"/>
    <p:sldId id="279" r:id="rId47"/>
  </p:sldIdLst>
  <p:sldSz cx="18288000" cy="10287000"/>
  <p:notesSz cx="6858000" cy="9144000"/>
  <p:embeddedFontLst>
    <p:embeddedFont>
      <p:font typeface="Oswald" charset="1" panose="00000500000000000000"/>
      <p:regular r:id="rId6"/>
    </p:embeddedFont>
    <p:embeddedFont>
      <p:font typeface="Oswald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Cheque" charset="1" panose="00000500000000000000"/>
      <p:regular r:id="rId12"/>
    </p:embeddedFont>
    <p:embeddedFont>
      <p:font typeface="Cheque Bold" charset="1" panose="00000500000000000000"/>
      <p:regular r:id="rId13"/>
    </p:embeddedFont>
    <p:embeddedFont>
      <p:font typeface="Helvetica World" charset="1" panose="020B0500040000020004"/>
      <p:regular r:id="rId14"/>
    </p:embeddedFont>
    <p:embeddedFont>
      <p:font typeface="Helvetica World Bold" charset="1" panose="020B0800040000020004"/>
      <p:regular r:id="rId15"/>
    </p:embeddedFont>
    <p:embeddedFont>
      <p:font typeface="Helvetica World Italics" charset="1" panose="020B0500040000090004"/>
      <p:regular r:id="rId16"/>
    </p:embeddedFont>
    <p:embeddedFont>
      <p:font typeface="Helvetica World Bold Italics" charset="1" panose="020B0800040000090004"/>
      <p:regular r:id="rId17"/>
    </p:embeddedFont>
    <p:embeddedFont>
      <p:font typeface="Canva Sans" charset="1" panose="020B0503030501040103"/>
      <p:regular r:id="rId18"/>
    </p:embeddedFont>
    <p:embeddedFont>
      <p:font typeface="Canva Sans Bold" charset="1" panose="020B0803030501040103"/>
      <p:regular r:id="rId19"/>
    </p:embeddedFont>
    <p:embeddedFont>
      <p:font typeface="Canva Sans Italics" charset="1" panose="020B0503030501040103"/>
      <p:regular r:id="rId20"/>
    </p:embeddedFont>
    <p:embeddedFont>
      <p:font typeface="Canva Sans Bold Italics" charset="1" panose="020B0803030501040103"/>
      <p:regular r:id="rId21"/>
    </p:embeddedFont>
    <p:embeddedFont>
      <p:font typeface="Canva Sans Medium" charset="1" panose="020B0603030501040103"/>
      <p:regular r:id="rId22"/>
    </p:embeddedFont>
    <p:embeddedFont>
      <p:font typeface="Canva Sans Medium Italics" charset="1" panose="020B0603030501040103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slides/slide12.xml" Type="http://schemas.openxmlformats.org/officeDocument/2006/relationships/slide"/><Relationship Id="rId36" Target="slides/slide13.xml" Type="http://schemas.openxmlformats.org/officeDocument/2006/relationships/slide"/><Relationship Id="rId37" Target="slides/slide14.xml" Type="http://schemas.openxmlformats.org/officeDocument/2006/relationships/slide"/><Relationship Id="rId38" Target="slides/slide15.xml" Type="http://schemas.openxmlformats.org/officeDocument/2006/relationships/slide"/><Relationship Id="rId39" Target="slides/slide16.xml" Type="http://schemas.openxmlformats.org/officeDocument/2006/relationships/slide"/><Relationship Id="rId4" Target="theme/theme1.xml" Type="http://schemas.openxmlformats.org/officeDocument/2006/relationships/theme"/><Relationship Id="rId40" Target="slides/slide17.xml" Type="http://schemas.openxmlformats.org/officeDocument/2006/relationships/slide"/><Relationship Id="rId41" Target="slides/slide18.xml" Type="http://schemas.openxmlformats.org/officeDocument/2006/relationships/slide"/><Relationship Id="rId42" Target="slides/slide19.xml" Type="http://schemas.openxmlformats.org/officeDocument/2006/relationships/slide"/><Relationship Id="rId43" Target="slides/slide20.xml" Type="http://schemas.openxmlformats.org/officeDocument/2006/relationships/slide"/><Relationship Id="rId44" Target="slides/slide21.xml" Type="http://schemas.openxmlformats.org/officeDocument/2006/relationships/slide"/><Relationship Id="rId45" Target="slides/slide22.xml" Type="http://schemas.openxmlformats.org/officeDocument/2006/relationships/slide"/><Relationship Id="rId46" Target="slides/slide23.xml" Type="http://schemas.openxmlformats.org/officeDocument/2006/relationships/slide"/><Relationship Id="rId47" Target="slides/slide24.xml" Type="http://schemas.openxmlformats.org/officeDocument/2006/relationships/slide"/><Relationship Id="rId48" Target="notesMasters/notesMaster1.xml" Type="http://schemas.openxmlformats.org/officeDocument/2006/relationships/notesMaster"/><Relationship Id="rId49" Target="theme/theme2.xml" Type="http://schemas.openxmlformats.org/officeDocument/2006/relationships/theme"/><Relationship Id="rId5" Target="tableStyles.xml" Type="http://schemas.openxmlformats.org/officeDocument/2006/relationships/tableStyles"/><Relationship Id="rId50" Target="notesSlides/notesSlide1.xml" Type="http://schemas.openxmlformats.org/officeDocument/2006/relationships/notesSlide"/><Relationship Id="rId51" Target="notesSlides/notesSlide2.xml" Type="http://schemas.openxmlformats.org/officeDocument/2006/relationships/notesSlide"/><Relationship Id="rId52" Target="notesSlides/notesSlide3.xml" Type="http://schemas.openxmlformats.org/officeDocument/2006/relationships/notesSlide"/><Relationship Id="rId53" Target="notesSlides/notesSlide4.xml" Type="http://schemas.openxmlformats.org/officeDocument/2006/relationships/notesSlide"/><Relationship Id="rId54" Target="notesSlides/notesSlide5.xml" Type="http://schemas.openxmlformats.org/officeDocument/2006/relationships/notesSlide"/><Relationship Id="rId55" Target="notesSlides/notesSlide6.xml" Type="http://schemas.openxmlformats.org/officeDocument/2006/relationships/notesSlide"/><Relationship Id="rId56" Target="notesSlides/notesSlide7.xml" Type="http://schemas.openxmlformats.org/officeDocument/2006/relationships/notesSlide"/><Relationship Id="rId57" Target="notesSlides/notesSlide8.xml" Type="http://schemas.openxmlformats.org/officeDocument/2006/relationships/notesSlide"/><Relationship Id="rId58" Target="notesSlides/notesSlide9.xml" Type="http://schemas.openxmlformats.org/officeDocument/2006/relationships/notesSlide"/><Relationship Id="rId59" Target="notesSlides/notesSlide10.xml" Type="http://schemas.openxmlformats.org/officeDocument/2006/relationships/notesSlide"/><Relationship Id="rId6" Target="fonts/font6.fntdata" Type="http://schemas.openxmlformats.org/officeDocument/2006/relationships/font"/><Relationship Id="rId60" Target="notesSlides/notesSlide11.xml" Type="http://schemas.openxmlformats.org/officeDocument/2006/relationships/notesSlide"/><Relationship Id="rId61" Target="notesSlides/notesSlide12.xml" Type="http://schemas.openxmlformats.org/officeDocument/2006/relationships/notesSlide"/><Relationship Id="rId62" Target="notesSlides/notesSlide13.xml" Type="http://schemas.openxmlformats.org/officeDocument/2006/relationships/notesSlide"/><Relationship Id="rId63" Target="notesSlides/notesSlide14.xml" Type="http://schemas.openxmlformats.org/officeDocument/2006/relationships/notesSlide"/><Relationship Id="rId64" Target="notesSlides/notesSlide15.xml" Type="http://schemas.openxmlformats.org/officeDocument/2006/relationships/notesSlide"/><Relationship Id="rId65" Target="notesSlides/notesSlide16.xml" Type="http://schemas.openxmlformats.org/officeDocument/2006/relationships/notesSlide"/><Relationship Id="rId66" Target="notesSlides/notesSlide17.xml" Type="http://schemas.openxmlformats.org/officeDocument/2006/relationships/notesSlide"/><Relationship Id="rId67" Target="notesSlides/notesSlide18.xml" Type="http://schemas.openxmlformats.org/officeDocument/2006/relationships/notesSlide"/><Relationship Id="rId68" Target="notesSlides/notesSlide19.xml" Type="http://schemas.openxmlformats.org/officeDocument/2006/relationships/notesSlide"/><Relationship Id="rId69" Target="notesSlides/notesSlide20.xml" Type="http://schemas.openxmlformats.org/officeDocument/2006/relationships/notesSlide"/><Relationship Id="rId7" Target="fonts/font7.fntdata" Type="http://schemas.openxmlformats.org/officeDocument/2006/relationships/font"/><Relationship Id="rId70" Target="notesSlides/notesSlide21.xml" Type="http://schemas.openxmlformats.org/officeDocument/2006/relationships/notesSlide"/><Relationship Id="rId71" Target="notesSlides/notesSlide22.xml" Type="http://schemas.openxmlformats.org/officeDocument/2006/relationships/notesSlide"/><Relationship Id="rId72" Target="notesSlides/notesSlide23.xml" Type="http://schemas.openxmlformats.org/officeDocument/2006/relationships/notesSlide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1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9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0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1.xml" Type="http://schemas.openxmlformats.org/officeDocument/2006/relationships/slide"/></Relationships>
</file>

<file path=ppt/notesSlides/_rels/notesSlide2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_rels/notesSlide2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3.xml" Type="http://schemas.openxmlformats.org/officeDocument/2006/relationships/slide"/></Relationships>
</file>

<file path=ppt/notesSlides/_rels/notesSlide2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4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jpeg" Type="http://schemas.openxmlformats.org/officeDocument/2006/relationships/image"/><Relationship Id="rId4" Target="../media/image2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1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2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3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4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15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16.jpe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Relationship Id="rId3" Target="../media/image17.jpeg" Type="http://schemas.openxmlformats.org/officeDocument/2006/relationships/image"/><Relationship Id="rId4" Target="../media/image18.png" Type="http://schemas.openxmlformats.org/officeDocument/2006/relationships/image"/><Relationship Id="rId5" Target="https://github.com/omi-sha/Hackverse2.0" TargetMode="External" Type="http://schemas.openxmlformats.org/officeDocument/2006/relationships/hyperlink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7.xml" Type="http://schemas.openxmlformats.org/officeDocument/2006/relationships/notesSlide"/><Relationship Id="rId3" Target="../media/image19.jpe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8.xml" Type="http://schemas.openxmlformats.org/officeDocument/2006/relationships/notesSlide"/><Relationship Id="rId3" Target="../media/image20.jpe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jpe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9.xml" Type="http://schemas.openxmlformats.org/officeDocument/2006/relationships/notesSlide"/><Relationship Id="rId3" Target="../media/image22.jpe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0.xml" Type="http://schemas.openxmlformats.org/officeDocument/2006/relationships/notesSlide"/><Relationship Id="rId3" Target="../media/image23.jpe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1.xml" Type="http://schemas.openxmlformats.org/officeDocument/2006/relationships/notesSlide"/><Relationship Id="rId3" Target="../media/image24.jpe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2.xml" Type="http://schemas.openxmlformats.org/officeDocument/2006/relationships/notesSlide"/><Relationship Id="rId3" Target="../media/image25.jpe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3.xml" Type="http://schemas.openxmlformats.org/officeDocument/2006/relationships/notesSlide"/><Relationship Id="rId3" Target="../media/image26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5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6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7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8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9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6998"/>
          </a:xfrm>
          <a:custGeom>
            <a:avLst/>
            <a:gdLst/>
            <a:ahLst/>
            <a:cxnLst/>
            <a:rect r="r" b="b" t="t" l="l"/>
            <a:pathLst>
              <a:path h="10286998" w="18288000">
                <a:moveTo>
                  <a:pt x="0" y="0"/>
                </a:moveTo>
                <a:lnTo>
                  <a:pt x="18288000" y="0"/>
                </a:lnTo>
                <a:lnTo>
                  <a:pt x="18288000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602" t="0" r="-960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3236" y="191129"/>
            <a:ext cx="3306053" cy="2916824"/>
          </a:xfrm>
          <a:custGeom>
            <a:avLst/>
            <a:gdLst/>
            <a:ahLst/>
            <a:cxnLst/>
            <a:rect r="r" b="b" t="t" l="l"/>
            <a:pathLst>
              <a:path h="2916824" w="3306053">
                <a:moveTo>
                  <a:pt x="0" y="0"/>
                </a:moveTo>
                <a:lnTo>
                  <a:pt x="3306053" y="0"/>
                </a:lnTo>
                <a:lnTo>
                  <a:pt x="3306053" y="2916824"/>
                </a:lnTo>
                <a:lnTo>
                  <a:pt x="0" y="29168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00" t="0" r="-40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844103" y="2869078"/>
            <a:ext cx="12122996" cy="4874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28"/>
              </a:lnSpc>
            </a:pPr>
            <a:r>
              <a:rPr lang="en-US" sz="28520">
                <a:solidFill>
                  <a:srgbClr val="F4F2F7"/>
                </a:solidFill>
                <a:latin typeface="Oswald"/>
              </a:rPr>
              <a:t>ART-i-FIT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8728088"/>
          </a:xfrm>
          <a:custGeom>
            <a:avLst/>
            <a:gdLst/>
            <a:ahLst/>
            <a:cxnLst/>
            <a:rect r="r" b="b" t="t" l="l"/>
            <a:pathLst>
              <a:path h="8728088" w="18288000">
                <a:moveTo>
                  <a:pt x="0" y="0"/>
                </a:moveTo>
                <a:lnTo>
                  <a:pt x="18288000" y="0"/>
                </a:lnTo>
                <a:lnTo>
                  <a:pt x="18288000" y="8728088"/>
                </a:lnTo>
                <a:lnTo>
                  <a:pt x="0" y="87280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14" t="0" r="-3231" b="-2462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034219" cy="9105509"/>
          </a:xfrm>
          <a:custGeom>
            <a:avLst/>
            <a:gdLst/>
            <a:ahLst/>
            <a:cxnLst/>
            <a:rect r="r" b="b" t="t" l="l"/>
            <a:pathLst>
              <a:path h="9105509" w="18034219">
                <a:moveTo>
                  <a:pt x="0" y="0"/>
                </a:moveTo>
                <a:lnTo>
                  <a:pt x="18034219" y="0"/>
                </a:lnTo>
                <a:lnTo>
                  <a:pt x="18034219" y="9105509"/>
                </a:lnTo>
                <a:lnTo>
                  <a:pt x="0" y="91055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30" r="0" b="-1392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8898626"/>
          </a:xfrm>
          <a:custGeom>
            <a:avLst/>
            <a:gdLst/>
            <a:ahLst/>
            <a:cxnLst/>
            <a:rect r="r" b="b" t="t" l="l"/>
            <a:pathLst>
              <a:path h="8898626" w="18288000">
                <a:moveTo>
                  <a:pt x="0" y="0"/>
                </a:moveTo>
                <a:lnTo>
                  <a:pt x="18288000" y="0"/>
                </a:lnTo>
                <a:lnTo>
                  <a:pt x="18288000" y="8898626"/>
                </a:lnTo>
                <a:lnTo>
                  <a:pt x="0" y="88986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5" t="-817" r="0" b="-1216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61476"/>
            <a:ext cx="18288000" cy="9425524"/>
          </a:xfrm>
          <a:custGeom>
            <a:avLst/>
            <a:gdLst/>
            <a:ahLst/>
            <a:cxnLst/>
            <a:rect r="r" b="b" t="t" l="l"/>
            <a:pathLst>
              <a:path h="9425524" w="18288000">
                <a:moveTo>
                  <a:pt x="0" y="0"/>
                </a:moveTo>
                <a:lnTo>
                  <a:pt x="18288000" y="0"/>
                </a:lnTo>
                <a:lnTo>
                  <a:pt x="18288000" y="9425524"/>
                </a:lnTo>
                <a:lnTo>
                  <a:pt x="0" y="942552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500" t="-9139" r="-1250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77158"/>
            <a:ext cx="18288000" cy="8081142"/>
          </a:xfrm>
          <a:custGeom>
            <a:avLst/>
            <a:gdLst/>
            <a:ahLst/>
            <a:cxnLst/>
            <a:rect r="r" b="b" t="t" l="l"/>
            <a:pathLst>
              <a:path h="8081142" w="18288000">
                <a:moveTo>
                  <a:pt x="0" y="0"/>
                </a:moveTo>
                <a:lnTo>
                  <a:pt x="18288000" y="0"/>
                </a:lnTo>
                <a:lnTo>
                  <a:pt x="18288000" y="8081142"/>
                </a:lnTo>
                <a:lnTo>
                  <a:pt x="0" y="80811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713" r="-119" b="-713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287948"/>
            <a:ext cx="18288000" cy="7970352"/>
          </a:xfrm>
          <a:custGeom>
            <a:avLst/>
            <a:gdLst/>
            <a:ahLst/>
            <a:cxnLst/>
            <a:rect r="r" b="b" t="t" l="l"/>
            <a:pathLst>
              <a:path h="7970352" w="18288000">
                <a:moveTo>
                  <a:pt x="0" y="0"/>
                </a:moveTo>
                <a:lnTo>
                  <a:pt x="18288000" y="0"/>
                </a:lnTo>
                <a:lnTo>
                  <a:pt x="18288000" y="7970352"/>
                </a:lnTo>
                <a:lnTo>
                  <a:pt x="0" y="79703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374" t="-10326" r="-3107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8407069"/>
          </a:xfrm>
          <a:custGeom>
            <a:avLst/>
            <a:gdLst/>
            <a:ahLst/>
            <a:cxnLst/>
            <a:rect r="r" b="b" t="t" l="l"/>
            <a:pathLst>
              <a:path h="8407069" w="18288000">
                <a:moveTo>
                  <a:pt x="0" y="0"/>
                </a:moveTo>
                <a:lnTo>
                  <a:pt x="18288000" y="0"/>
                </a:lnTo>
                <a:lnTo>
                  <a:pt x="18288000" y="8407069"/>
                </a:lnTo>
                <a:lnTo>
                  <a:pt x="0" y="84070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475" r="-2770" b="-47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2270997"/>
            <a:ext cx="10026410" cy="7164772"/>
          </a:xfrm>
          <a:custGeom>
            <a:avLst/>
            <a:gdLst/>
            <a:ahLst/>
            <a:cxnLst/>
            <a:rect r="r" b="b" t="t" l="l"/>
            <a:pathLst>
              <a:path h="7164772" w="10026410">
                <a:moveTo>
                  <a:pt x="0" y="0"/>
                </a:moveTo>
                <a:lnTo>
                  <a:pt x="10026410" y="0"/>
                </a:lnTo>
                <a:lnTo>
                  <a:pt x="10026410" y="7164772"/>
                </a:lnTo>
                <a:lnTo>
                  <a:pt x="0" y="71647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714" t="0" r="-4751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9065" y="1639252"/>
            <a:ext cx="5359718" cy="240983"/>
            <a:chOff x="0" y="0"/>
            <a:chExt cx="7146290" cy="3213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49530" y="40640"/>
              <a:ext cx="7048500" cy="252730"/>
            </a:xfrm>
            <a:custGeom>
              <a:avLst/>
              <a:gdLst/>
              <a:ahLst/>
              <a:cxnLst/>
              <a:rect r="r" b="b" t="t" l="l"/>
              <a:pathLst>
                <a:path h="252730" w="7048500">
                  <a:moveTo>
                    <a:pt x="78740" y="43180"/>
                  </a:moveTo>
                  <a:cubicBezTo>
                    <a:pt x="2774950" y="46990"/>
                    <a:pt x="2780030" y="58420"/>
                    <a:pt x="2820670" y="63500"/>
                  </a:cubicBezTo>
                  <a:cubicBezTo>
                    <a:pt x="2879090" y="69850"/>
                    <a:pt x="2923540" y="66040"/>
                    <a:pt x="3032760" y="67310"/>
                  </a:cubicBezTo>
                  <a:cubicBezTo>
                    <a:pt x="3411220" y="71120"/>
                    <a:pt x="5105400" y="86360"/>
                    <a:pt x="5565140" y="69850"/>
                  </a:cubicBezTo>
                  <a:cubicBezTo>
                    <a:pt x="5737860" y="63500"/>
                    <a:pt x="5779770" y="49530"/>
                    <a:pt x="5920740" y="43180"/>
                  </a:cubicBezTo>
                  <a:cubicBezTo>
                    <a:pt x="6126480" y="34290"/>
                    <a:pt x="6546850" y="52070"/>
                    <a:pt x="6684010" y="38100"/>
                  </a:cubicBezTo>
                  <a:cubicBezTo>
                    <a:pt x="6736080" y="33020"/>
                    <a:pt x="6750050" y="22860"/>
                    <a:pt x="6789420" y="17780"/>
                  </a:cubicBezTo>
                  <a:cubicBezTo>
                    <a:pt x="6840220" y="11430"/>
                    <a:pt x="6918960" y="0"/>
                    <a:pt x="6962140" y="10160"/>
                  </a:cubicBezTo>
                  <a:cubicBezTo>
                    <a:pt x="6991350" y="16510"/>
                    <a:pt x="7018020" y="30480"/>
                    <a:pt x="7031990" y="46990"/>
                  </a:cubicBezTo>
                  <a:cubicBezTo>
                    <a:pt x="7043420" y="60960"/>
                    <a:pt x="7048500" y="81280"/>
                    <a:pt x="7045960" y="99060"/>
                  </a:cubicBezTo>
                  <a:cubicBezTo>
                    <a:pt x="7043420" y="120650"/>
                    <a:pt x="7023100" y="153670"/>
                    <a:pt x="7005320" y="166370"/>
                  </a:cubicBezTo>
                  <a:cubicBezTo>
                    <a:pt x="6991350" y="176530"/>
                    <a:pt x="6969760" y="179070"/>
                    <a:pt x="6953250" y="177800"/>
                  </a:cubicBezTo>
                  <a:cubicBezTo>
                    <a:pt x="6936740" y="176530"/>
                    <a:pt x="6916420" y="168910"/>
                    <a:pt x="6903720" y="156210"/>
                  </a:cubicBezTo>
                  <a:cubicBezTo>
                    <a:pt x="6888480" y="139700"/>
                    <a:pt x="6874510" y="104140"/>
                    <a:pt x="6878320" y="81280"/>
                  </a:cubicBezTo>
                  <a:cubicBezTo>
                    <a:pt x="6882130" y="58420"/>
                    <a:pt x="6907530" y="27940"/>
                    <a:pt x="6926580" y="17780"/>
                  </a:cubicBezTo>
                  <a:cubicBezTo>
                    <a:pt x="6941820" y="8890"/>
                    <a:pt x="6963410" y="8890"/>
                    <a:pt x="6979920" y="12700"/>
                  </a:cubicBezTo>
                  <a:cubicBezTo>
                    <a:pt x="6996430" y="16510"/>
                    <a:pt x="7015480" y="25400"/>
                    <a:pt x="7025640" y="39370"/>
                  </a:cubicBezTo>
                  <a:cubicBezTo>
                    <a:pt x="7038340" y="57150"/>
                    <a:pt x="7047230" y="95250"/>
                    <a:pt x="7043420" y="116840"/>
                  </a:cubicBezTo>
                  <a:cubicBezTo>
                    <a:pt x="7039610" y="134620"/>
                    <a:pt x="7026910" y="151130"/>
                    <a:pt x="7012940" y="161290"/>
                  </a:cubicBezTo>
                  <a:cubicBezTo>
                    <a:pt x="6998970" y="171450"/>
                    <a:pt x="6986270" y="173990"/>
                    <a:pt x="6962140" y="179070"/>
                  </a:cubicBezTo>
                  <a:cubicBezTo>
                    <a:pt x="6907530" y="191770"/>
                    <a:pt x="6802120" y="200660"/>
                    <a:pt x="6685280" y="205740"/>
                  </a:cubicBezTo>
                  <a:cubicBezTo>
                    <a:pt x="6484620" y="214630"/>
                    <a:pt x="6041390" y="191770"/>
                    <a:pt x="5862320" y="203200"/>
                  </a:cubicBezTo>
                  <a:cubicBezTo>
                    <a:pt x="5775960" y="208280"/>
                    <a:pt x="5770880" y="222250"/>
                    <a:pt x="5669280" y="228600"/>
                  </a:cubicBezTo>
                  <a:cubicBezTo>
                    <a:pt x="5298440" y="252730"/>
                    <a:pt x="3488690" y="233680"/>
                    <a:pt x="3074670" y="229870"/>
                  </a:cubicBezTo>
                  <a:cubicBezTo>
                    <a:pt x="2945130" y="228600"/>
                    <a:pt x="2884170" y="232410"/>
                    <a:pt x="2818130" y="224790"/>
                  </a:cubicBezTo>
                  <a:cubicBezTo>
                    <a:pt x="2776220" y="219710"/>
                    <a:pt x="2773680" y="208280"/>
                    <a:pt x="2716530" y="201930"/>
                  </a:cubicBezTo>
                  <a:cubicBezTo>
                    <a:pt x="2428240" y="170180"/>
                    <a:pt x="294640" y="241300"/>
                    <a:pt x="78740" y="200660"/>
                  </a:cubicBezTo>
                  <a:cubicBezTo>
                    <a:pt x="46990" y="194310"/>
                    <a:pt x="39370" y="191770"/>
                    <a:pt x="26670" y="180340"/>
                  </a:cubicBezTo>
                  <a:cubicBezTo>
                    <a:pt x="13970" y="168910"/>
                    <a:pt x="2540" y="148590"/>
                    <a:pt x="1270" y="130810"/>
                  </a:cubicBezTo>
                  <a:cubicBezTo>
                    <a:pt x="0" y="110490"/>
                    <a:pt x="12700" y="76200"/>
                    <a:pt x="26670" y="62230"/>
                  </a:cubicBezTo>
                  <a:cubicBezTo>
                    <a:pt x="39370" y="49530"/>
                    <a:pt x="78740" y="43180"/>
                    <a:pt x="78740" y="4318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39065" y="1700212"/>
            <a:ext cx="5277803" cy="323850"/>
            <a:chOff x="0" y="0"/>
            <a:chExt cx="7037070" cy="431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48260" y="1270"/>
              <a:ext cx="6939280" cy="405130"/>
            </a:xfrm>
            <a:custGeom>
              <a:avLst/>
              <a:gdLst/>
              <a:ahLst/>
              <a:cxnLst/>
              <a:rect r="r" b="b" t="t" l="l"/>
              <a:pathLst>
                <a:path h="405130" w="6939280">
                  <a:moveTo>
                    <a:pt x="80010" y="217170"/>
                  </a:moveTo>
                  <a:cubicBezTo>
                    <a:pt x="1056640" y="213360"/>
                    <a:pt x="1264920" y="224790"/>
                    <a:pt x="1583690" y="227330"/>
                  </a:cubicBezTo>
                  <a:cubicBezTo>
                    <a:pt x="2082800" y="231140"/>
                    <a:pt x="3196590" y="255270"/>
                    <a:pt x="3507740" y="218440"/>
                  </a:cubicBezTo>
                  <a:cubicBezTo>
                    <a:pt x="3609340" y="207010"/>
                    <a:pt x="3619500" y="182880"/>
                    <a:pt x="3705860" y="171450"/>
                  </a:cubicBezTo>
                  <a:cubicBezTo>
                    <a:pt x="3860800" y="149860"/>
                    <a:pt x="4231640" y="157480"/>
                    <a:pt x="4366260" y="146050"/>
                  </a:cubicBezTo>
                  <a:cubicBezTo>
                    <a:pt x="4425950" y="140970"/>
                    <a:pt x="4450080" y="138430"/>
                    <a:pt x="4494530" y="128270"/>
                  </a:cubicBezTo>
                  <a:cubicBezTo>
                    <a:pt x="4546600" y="115570"/>
                    <a:pt x="4594860" y="86360"/>
                    <a:pt x="4659630" y="73660"/>
                  </a:cubicBezTo>
                  <a:cubicBezTo>
                    <a:pt x="4744720" y="57150"/>
                    <a:pt x="4819650" y="60960"/>
                    <a:pt x="4964430" y="55880"/>
                  </a:cubicBezTo>
                  <a:cubicBezTo>
                    <a:pt x="5325110" y="44450"/>
                    <a:pt x="6652260" y="0"/>
                    <a:pt x="6854190" y="49530"/>
                  </a:cubicBezTo>
                  <a:cubicBezTo>
                    <a:pt x="6894830" y="59690"/>
                    <a:pt x="6910070" y="69850"/>
                    <a:pt x="6924040" y="86360"/>
                  </a:cubicBezTo>
                  <a:cubicBezTo>
                    <a:pt x="6935470" y="100330"/>
                    <a:pt x="6939280" y="121920"/>
                    <a:pt x="6938010" y="138430"/>
                  </a:cubicBezTo>
                  <a:cubicBezTo>
                    <a:pt x="6936740" y="154940"/>
                    <a:pt x="6931660" y="175260"/>
                    <a:pt x="6918960" y="187960"/>
                  </a:cubicBezTo>
                  <a:cubicBezTo>
                    <a:pt x="6903720" y="203200"/>
                    <a:pt x="6866890" y="218440"/>
                    <a:pt x="6845300" y="217170"/>
                  </a:cubicBezTo>
                  <a:cubicBezTo>
                    <a:pt x="6827520" y="217170"/>
                    <a:pt x="6809740" y="205740"/>
                    <a:pt x="6797040" y="194310"/>
                  </a:cubicBezTo>
                  <a:cubicBezTo>
                    <a:pt x="6784340" y="182880"/>
                    <a:pt x="6772910" y="165100"/>
                    <a:pt x="6771640" y="147320"/>
                  </a:cubicBezTo>
                  <a:cubicBezTo>
                    <a:pt x="6770370" y="125730"/>
                    <a:pt x="6783070" y="88900"/>
                    <a:pt x="6797040" y="72390"/>
                  </a:cubicBezTo>
                  <a:cubicBezTo>
                    <a:pt x="6808470" y="58420"/>
                    <a:pt x="6831330" y="52070"/>
                    <a:pt x="6845300" y="49530"/>
                  </a:cubicBezTo>
                  <a:cubicBezTo>
                    <a:pt x="6855460" y="48260"/>
                    <a:pt x="6863080" y="48260"/>
                    <a:pt x="6873240" y="52070"/>
                  </a:cubicBezTo>
                  <a:cubicBezTo>
                    <a:pt x="6887210" y="55880"/>
                    <a:pt x="6908800" y="66040"/>
                    <a:pt x="6918960" y="78740"/>
                  </a:cubicBezTo>
                  <a:cubicBezTo>
                    <a:pt x="6930390" y="91440"/>
                    <a:pt x="6936740" y="111760"/>
                    <a:pt x="6938010" y="129540"/>
                  </a:cubicBezTo>
                  <a:cubicBezTo>
                    <a:pt x="6939280" y="146050"/>
                    <a:pt x="6935470" y="167640"/>
                    <a:pt x="6924040" y="181610"/>
                  </a:cubicBezTo>
                  <a:cubicBezTo>
                    <a:pt x="6910070" y="198120"/>
                    <a:pt x="6896100" y="208280"/>
                    <a:pt x="6854190" y="218440"/>
                  </a:cubicBezTo>
                  <a:cubicBezTo>
                    <a:pt x="6639560" y="271780"/>
                    <a:pt x="5010150" y="194310"/>
                    <a:pt x="4745990" y="213360"/>
                  </a:cubicBezTo>
                  <a:cubicBezTo>
                    <a:pt x="4685030" y="217170"/>
                    <a:pt x="4669790" y="219710"/>
                    <a:pt x="4632960" y="229870"/>
                  </a:cubicBezTo>
                  <a:cubicBezTo>
                    <a:pt x="4596130" y="240030"/>
                    <a:pt x="4566920" y="262890"/>
                    <a:pt x="4527550" y="273050"/>
                  </a:cubicBezTo>
                  <a:cubicBezTo>
                    <a:pt x="4481830" y="285750"/>
                    <a:pt x="4432300" y="285750"/>
                    <a:pt x="4373880" y="293370"/>
                  </a:cubicBezTo>
                  <a:cubicBezTo>
                    <a:pt x="4298950" y="302260"/>
                    <a:pt x="4208780" y="316230"/>
                    <a:pt x="4114800" y="322580"/>
                  </a:cubicBezTo>
                  <a:cubicBezTo>
                    <a:pt x="4001770" y="328930"/>
                    <a:pt x="3848100" y="314960"/>
                    <a:pt x="3738880" y="326390"/>
                  </a:cubicBezTo>
                  <a:cubicBezTo>
                    <a:pt x="3652520" y="335280"/>
                    <a:pt x="3623310" y="361950"/>
                    <a:pt x="3507740" y="373380"/>
                  </a:cubicBezTo>
                  <a:cubicBezTo>
                    <a:pt x="3178810" y="405130"/>
                    <a:pt x="2082800" y="360680"/>
                    <a:pt x="1583690" y="364490"/>
                  </a:cubicBezTo>
                  <a:cubicBezTo>
                    <a:pt x="1264920" y="367030"/>
                    <a:pt x="1056640" y="378460"/>
                    <a:pt x="801370" y="379730"/>
                  </a:cubicBezTo>
                  <a:cubicBezTo>
                    <a:pt x="556260" y="381000"/>
                    <a:pt x="181610" y="393700"/>
                    <a:pt x="80010" y="374650"/>
                  </a:cubicBezTo>
                  <a:cubicBezTo>
                    <a:pt x="52070" y="369570"/>
                    <a:pt x="40640" y="365760"/>
                    <a:pt x="27940" y="354330"/>
                  </a:cubicBezTo>
                  <a:cubicBezTo>
                    <a:pt x="15240" y="342900"/>
                    <a:pt x="5080" y="322580"/>
                    <a:pt x="2540" y="304800"/>
                  </a:cubicBezTo>
                  <a:cubicBezTo>
                    <a:pt x="0" y="288290"/>
                    <a:pt x="3810" y="265430"/>
                    <a:pt x="15240" y="251460"/>
                  </a:cubicBezTo>
                  <a:cubicBezTo>
                    <a:pt x="27940" y="234950"/>
                    <a:pt x="80010" y="217170"/>
                    <a:pt x="80010" y="21717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78105" y="1597342"/>
            <a:ext cx="5299710" cy="305753"/>
            <a:chOff x="0" y="0"/>
            <a:chExt cx="7066280" cy="407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48260" y="43180"/>
              <a:ext cx="6968490" cy="332740"/>
            </a:xfrm>
            <a:custGeom>
              <a:avLst/>
              <a:gdLst/>
              <a:ahLst/>
              <a:cxnLst/>
              <a:rect r="r" b="b" t="t" l="l"/>
              <a:pathLst>
                <a:path h="332740" w="6968490">
                  <a:moveTo>
                    <a:pt x="60960" y="152400"/>
                  </a:moveTo>
                  <a:cubicBezTo>
                    <a:pt x="250190" y="119380"/>
                    <a:pt x="256540" y="104140"/>
                    <a:pt x="294640" y="96520"/>
                  </a:cubicBezTo>
                  <a:cubicBezTo>
                    <a:pt x="405130" y="73660"/>
                    <a:pt x="833120" y="106680"/>
                    <a:pt x="960120" y="91440"/>
                  </a:cubicBezTo>
                  <a:cubicBezTo>
                    <a:pt x="1012190" y="85090"/>
                    <a:pt x="1026160" y="71120"/>
                    <a:pt x="1069340" y="66040"/>
                  </a:cubicBezTo>
                  <a:cubicBezTo>
                    <a:pt x="1130300" y="58420"/>
                    <a:pt x="1203960" y="69850"/>
                    <a:pt x="1290320" y="64770"/>
                  </a:cubicBezTo>
                  <a:cubicBezTo>
                    <a:pt x="1412240" y="57150"/>
                    <a:pt x="1565910" y="22860"/>
                    <a:pt x="1728470" y="12700"/>
                  </a:cubicBezTo>
                  <a:cubicBezTo>
                    <a:pt x="1930400" y="0"/>
                    <a:pt x="2225040" y="1270"/>
                    <a:pt x="2411730" y="7620"/>
                  </a:cubicBezTo>
                  <a:cubicBezTo>
                    <a:pt x="2542540" y="12700"/>
                    <a:pt x="2633980" y="29210"/>
                    <a:pt x="2745740" y="34290"/>
                  </a:cubicBezTo>
                  <a:cubicBezTo>
                    <a:pt x="2857500" y="39370"/>
                    <a:pt x="2979420" y="29210"/>
                    <a:pt x="3082290" y="35560"/>
                  </a:cubicBezTo>
                  <a:cubicBezTo>
                    <a:pt x="3169920" y="40640"/>
                    <a:pt x="3234690" y="57150"/>
                    <a:pt x="3324860" y="62230"/>
                  </a:cubicBezTo>
                  <a:cubicBezTo>
                    <a:pt x="3437890" y="68580"/>
                    <a:pt x="3601720" y="43180"/>
                    <a:pt x="3708400" y="62230"/>
                  </a:cubicBezTo>
                  <a:cubicBezTo>
                    <a:pt x="3788410" y="76200"/>
                    <a:pt x="3844290" y="123190"/>
                    <a:pt x="3910330" y="137160"/>
                  </a:cubicBezTo>
                  <a:cubicBezTo>
                    <a:pt x="3970020" y="149860"/>
                    <a:pt x="3994150" y="142240"/>
                    <a:pt x="4086860" y="144780"/>
                  </a:cubicBezTo>
                  <a:cubicBezTo>
                    <a:pt x="4420870" y="152400"/>
                    <a:pt x="5920740" y="186690"/>
                    <a:pt x="6402070" y="146050"/>
                  </a:cubicBezTo>
                  <a:cubicBezTo>
                    <a:pt x="6623050" y="127000"/>
                    <a:pt x="6793230" y="50800"/>
                    <a:pt x="6880860" y="63500"/>
                  </a:cubicBezTo>
                  <a:cubicBezTo>
                    <a:pt x="6916420" y="68580"/>
                    <a:pt x="6938010" y="82550"/>
                    <a:pt x="6951980" y="99060"/>
                  </a:cubicBezTo>
                  <a:cubicBezTo>
                    <a:pt x="6963410" y="113030"/>
                    <a:pt x="6968490" y="134620"/>
                    <a:pt x="6967220" y="151130"/>
                  </a:cubicBezTo>
                  <a:cubicBezTo>
                    <a:pt x="6967220" y="168910"/>
                    <a:pt x="6960870" y="189230"/>
                    <a:pt x="6948170" y="201930"/>
                  </a:cubicBezTo>
                  <a:cubicBezTo>
                    <a:pt x="6932930" y="217170"/>
                    <a:pt x="6897370" y="234950"/>
                    <a:pt x="6874510" y="232410"/>
                  </a:cubicBezTo>
                  <a:cubicBezTo>
                    <a:pt x="6851650" y="229870"/>
                    <a:pt x="6819900" y="207010"/>
                    <a:pt x="6808470" y="189230"/>
                  </a:cubicBezTo>
                  <a:cubicBezTo>
                    <a:pt x="6798310" y="173990"/>
                    <a:pt x="6797040" y="152400"/>
                    <a:pt x="6799580" y="135890"/>
                  </a:cubicBezTo>
                  <a:cubicBezTo>
                    <a:pt x="6802120" y="119380"/>
                    <a:pt x="6809740" y="99060"/>
                    <a:pt x="6823710" y="87630"/>
                  </a:cubicBezTo>
                  <a:cubicBezTo>
                    <a:pt x="6840220" y="73660"/>
                    <a:pt x="6877050" y="62230"/>
                    <a:pt x="6898640" y="64770"/>
                  </a:cubicBezTo>
                  <a:cubicBezTo>
                    <a:pt x="6916420" y="67310"/>
                    <a:pt x="6934200" y="80010"/>
                    <a:pt x="6945630" y="92710"/>
                  </a:cubicBezTo>
                  <a:cubicBezTo>
                    <a:pt x="6957060" y="105410"/>
                    <a:pt x="6965950" y="125730"/>
                    <a:pt x="6967220" y="142240"/>
                  </a:cubicBezTo>
                  <a:cubicBezTo>
                    <a:pt x="6968490" y="158750"/>
                    <a:pt x="6962140" y="180340"/>
                    <a:pt x="6953250" y="194310"/>
                  </a:cubicBezTo>
                  <a:cubicBezTo>
                    <a:pt x="6944360" y="208280"/>
                    <a:pt x="6930390" y="220980"/>
                    <a:pt x="6911340" y="227330"/>
                  </a:cubicBezTo>
                  <a:cubicBezTo>
                    <a:pt x="6885940" y="236220"/>
                    <a:pt x="6854190" y="226060"/>
                    <a:pt x="6808470" y="231140"/>
                  </a:cubicBezTo>
                  <a:cubicBezTo>
                    <a:pt x="6718300" y="241300"/>
                    <a:pt x="6551930" y="297180"/>
                    <a:pt x="6403340" y="312420"/>
                  </a:cubicBezTo>
                  <a:cubicBezTo>
                    <a:pt x="6224270" y="330200"/>
                    <a:pt x="6060440" y="313690"/>
                    <a:pt x="5807710" y="313690"/>
                  </a:cubicBezTo>
                  <a:cubicBezTo>
                    <a:pt x="5367020" y="313690"/>
                    <a:pt x="4296410" y="332740"/>
                    <a:pt x="3991610" y="311150"/>
                  </a:cubicBezTo>
                  <a:cubicBezTo>
                    <a:pt x="3888740" y="303530"/>
                    <a:pt x="3836670" y="300990"/>
                    <a:pt x="3785870" y="281940"/>
                  </a:cubicBezTo>
                  <a:cubicBezTo>
                    <a:pt x="3752850" y="269240"/>
                    <a:pt x="3747770" y="245110"/>
                    <a:pt x="3708400" y="233680"/>
                  </a:cubicBezTo>
                  <a:cubicBezTo>
                    <a:pt x="3618230" y="207010"/>
                    <a:pt x="3335020" y="236220"/>
                    <a:pt x="3221990" y="227330"/>
                  </a:cubicBezTo>
                  <a:cubicBezTo>
                    <a:pt x="3161030" y="222250"/>
                    <a:pt x="3139440" y="210820"/>
                    <a:pt x="3082290" y="205740"/>
                  </a:cubicBezTo>
                  <a:cubicBezTo>
                    <a:pt x="2993390" y="198120"/>
                    <a:pt x="2842260" y="208280"/>
                    <a:pt x="2736850" y="203200"/>
                  </a:cubicBezTo>
                  <a:cubicBezTo>
                    <a:pt x="2647950" y="198120"/>
                    <a:pt x="2592070" y="185420"/>
                    <a:pt x="2493010" y="180340"/>
                  </a:cubicBezTo>
                  <a:cubicBezTo>
                    <a:pt x="2336800" y="172720"/>
                    <a:pt x="2034540" y="176530"/>
                    <a:pt x="1891030" y="176530"/>
                  </a:cubicBezTo>
                  <a:cubicBezTo>
                    <a:pt x="1811020" y="176530"/>
                    <a:pt x="1776730" y="173990"/>
                    <a:pt x="1705610" y="177800"/>
                  </a:cubicBezTo>
                  <a:cubicBezTo>
                    <a:pt x="1607820" y="182880"/>
                    <a:pt x="1442720" y="195580"/>
                    <a:pt x="1361440" y="208280"/>
                  </a:cubicBezTo>
                  <a:cubicBezTo>
                    <a:pt x="1315720" y="214630"/>
                    <a:pt x="1296670" y="226060"/>
                    <a:pt x="1254760" y="231140"/>
                  </a:cubicBezTo>
                  <a:cubicBezTo>
                    <a:pt x="1197610" y="237490"/>
                    <a:pt x="1101090" y="227330"/>
                    <a:pt x="1047750" y="234950"/>
                  </a:cubicBezTo>
                  <a:cubicBezTo>
                    <a:pt x="1013460" y="240030"/>
                    <a:pt x="1005840" y="252730"/>
                    <a:pt x="965200" y="259080"/>
                  </a:cubicBezTo>
                  <a:cubicBezTo>
                    <a:pt x="854710" y="274320"/>
                    <a:pt x="497840" y="241300"/>
                    <a:pt x="335280" y="256540"/>
                  </a:cubicBezTo>
                  <a:cubicBezTo>
                    <a:pt x="231140" y="266700"/>
                    <a:pt x="132080" y="311150"/>
                    <a:pt x="80010" y="307340"/>
                  </a:cubicBezTo>
                  <a:cubicBezTo>
                    <a:pt x="55880" y="306070"/>
                    <a:pt x="40640" y="299720"/>
                    <a:pt x="27940" y="288290"/>
                  </a:cubicBezTo>
                  <a:cubicBezTo>
                    <a:pt x="15240" y="276860"/>
                    <a:pt x="5080" y="256540"/>
                    <a:pt x="2540" y="238760"/>
                  </a:cubicBezTo>
                  <a:cubicBezTo>
                    <a:pt x="0" y="220980"/>
                    <a:pt x="5080" y="198120"/>
                    <a:pt x="15240" y="184150"/>
                  </a:cubicBezTo>
                  <a:cubicBezTo>
                    <a:pt x="25400" y="170180"/>
                    <a:pt x="60960" y="152400"/>
                    <a:pt x="60960" y="15240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482918" y="1593532"/>
            <a:ext cx="5134928" cy="469582"/>
            <a:chOff x="0" y="0"/>
            <a:chExt cx="6846570" cy="62611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48260" y="48260"/>
              <a:ext cx="6748780" cy="546100"/>
            </a:xfrm>
            <a:custGeom>
              <a:avLst/>
              <a:gdLst/>
              <a:ahLst/>
              <a:cxnLst/>
              <a:rect r="r" b="b" t="t" l="l"/>
              <a:pathLst>
                <a:path h="546100" w="6748780">
                  <a:moveTo>
                    <a:pt x="81280" y="259080"/>
                  </a:moveTo>
                  <a:cubicBezTo>
                    <a:pt x="618490" y="250190"/>
                    <a:pt x="662940" y="234950"/>
                    <a:pt x="753110" y="229870"/>
                  </a:cubicBezTo>
                  <a:cubicBezTo>
                    <a:pt x="892810" y="222250"/>
                    <a:pt x="1080770" y="219710"/>
                    <a:pt x="1289050" y="233680"/>
                  </a:cubicBezTo>
                  <a:cubicBezTo>
                    <a:pt x="1583690" y="254000"/>
                    <a:pt x="2029460" y="350520"/>
                    <a:pt x="2353310" y="369570"/>
                  </a:cubicBezTo>
                  <a:cubicBezTo>
                    <a:pt x="2623820" y="386080"/>
                    <a:pt x="2927350" y="383540"/>
                    <a:pt x="3102610" y="363220"/>
                  </a:cubicBezTo>
                  <a:cubicBezTo>
                    <a:pt x="3199130" y="351790"/>
                    <a:pt x="3276600" y="308610"/>
                    <a:pt x="3324860" y="313690"/>
                  </a:cubicBezTo>
                  <a:cubicBezTo>
                    <a:pt x="3348990" y="316230"/>
                    <a:pt x="3364230" y="323850"/>
                    <a:pt x="3376930" y="336550"/>
                  </a:cubicBezTo>
                  <a:cubicBezTo>
                    <a:pt x="3389630" y="349250"/>
                    <a:pt x="3397250" y="372110"/>
                    <a:pt x="3399790" y="388620"/>
                  </a:cubicBezTo>
                  <a:cubicBezTo>
                    <a:pt x="3401060" y="402590"/>
                    <a:pt x="3399790" y="415290"/>
                    <a:pt x="3393440" y="426720"/>
                  </a:cubicBezTo>
                  <a:cubicBezTo>
                    <a:pt x="3385820" y="441960"/>
                    <a:pt x="3375660" y="457200"/>
                    <a:pt x="3352800" y="467360"/>
                  </a:cubicBezTo>
                  <a:cubicBezTo>
                    <a:pt x="3294380" y="492760"/>
                    <a:pt x="3060700" y="486410"/>
                    <a:pt x="2994660" y="474980"/>
                  </a:cubicBezTo>
                  <a:cubicBezTo>
                    <a:pt x="2967990" y="469900"/>
                    <a:pt x="2954020" y="466090"/>
                    <a:pt x="2940050" y="453390"/>
                  </a:cubicBezTo>
                  <a:cubicBezTo>
                    <a:pt x="2926080" y="440690"/>
                    <a:pt x="2914650" y="419100"/>
                    <a:pt x="2912110" y="401320"/>
                  </a:cubicBezTo>
                  <a:cubicBezTo>
                    <a:pt x="2909570" y="383540"/>
                    <a:pt x="2915920" y="359410"/>
                    <a:pt x="2926080" y="344170"/>
                  </a:cubicBezTo>
                  <a:cubicBezTo>
                    <a:pt x="2936240" y="328930"/>
                    <a:pt x="2951480" y="317500"/>
                    <a:pt x="2975610" y="309880"/>
                  </a:cubicBezTo>
                  <a:cubicBezTo>
                    <a:pt x="3020060" y="295910"/>
                    <a:pt x="3115310" y="317500"/>
                    <a:pt x="3183890" y="309880"/>
                  </a:cubicBezTo>
                  <a:cubicBezTo>
                    <a:pt x="3253740" y="302260"/>
                    <a:pt x="3323590" y="271780"/>
                    <a:pt x="3390900" y="262890"/>
                  </a:cubicBezTo>
                  <a:cubicBezTo>
                    <a:pt x="3453130" y="254000"/>
                    <a:pt x="3500120" y="256540"/>
                    <a:pt x="3573780" y="255270"/>
                  </a:cubicBezTo>
                  <a:cubicBezTo>
                    <a:pt x="3686810" y="254000"/>
                    <a:pt x="3848100" y="252730"/>
                    <a:pt x="4000500" y="261620"/>
                  </a:cubicBezTo>
                  <a:cubicBezTo>
                    <a:pt x="4177030" y="271780"/>
                    <a:pt x="4326890" y="307340"/>
                    <a:pt x="4569460" y="318770"/>
                  </a:cubicBezTo>
                  <a:cubicBezTo>
                    <a:pt x="4997450" y="339090"/>
                    <a:pt x="5991860" y="327660"/>
                    <a:pt x="6346190" y="313690"/>
                  </a:cubicBezTo>
                  <a:cubicBezTo>
                    <a:pt x="6497320" y="307340"/>
                    <a:pt x="6607810" y="280670"/>
                    <a:pt x="6668770" y="288290"/>
                  </a:cubicBezTo>
                  <a:cubicBezTo>
                    <a:pt x="6694170" y="292100"/>
                    <a:pt x="6708140" y="293370"/>
                    <a:pt x="6720840" y="306070"/>
                  </a:cubicBezTo>
                  <a:cubicBezTo>
                    <a:pt x="6736080" y="320040"/>
                    <a:pt x="6748780" y="351790"/>
                    <a:pt x="6747510" y="372110"/>
                  </a:cubicBezTo>
                  <a:cubicBezTo>
                    <a:pt x="6746240" y="389890"/>
                    <a:pt x="6736080" y="408940"/>
                    <a:pt x="6723380" y="420370"/>
                  </a:cubicBezTo>
                  <a:cubicBezTo>
                    <a:pt x="6710680" y="431800"/>
                    <a:pt x="6691630" y="438150"/>
                    <a:pt x="6672580" y="440690"/>
                  </a:cubicBezTo>
                  <a:cubicBezTo>
                    <a:pt x="6647180" y="443230"/>
                    <a:pt x="6609080" y="441960"/>
                    <a:pt x="6583680" y="426720"/>
                  </a:cubicBezTo>
                  <a:cubicBezTo>
                    <a:pt x="6557010" y="410210"/>
                    <a:pt x="6531610" y="372110"/>
                    <a:pt x="6520180" y="341630"/>
                  </a:cubicBezTo>
                  <a:cubicBezTo>
                    <a:pt x="6510020" y="313690"/>
                    <a:pt x="6512560" y="283210"/>
                    <a:pt x="6515100" y="250190"/>
                  </a:cubicBezTo>
                  <a:cubicBezTo>
                    <a:pt x="6517640" y="212090"/>
                    <a:pt x="6546850" y="152400"/>
                    <a:pt x="6539230" y="128270"/>
                  </a:cubicBezTo>
                  <a:cubicBezTo>
                    <a:pt x="6535420" y="116840"/>
                    <a:pt x="6520180" y="115570"/>
                    <a:pt x="6516370" y="105410"/>
                  </a:cubicBezTo>
                  <a:cubicBezTo>
                    <a:pt x="6512560" y="95250"/>
                    <a:pt x="6512560" y="78740"/>
                    <a:pt x="6516370" y="66040"/>
                  </a:cubicBezTo>
                  <a:cubicBezTo>
                    <a:pt x="6521450" y="49530"/>
                    <a:pt x="6532880" y="27940"/>
                    <a:pt x="6548120" y="17780"/>
                  </a:cubicBezTo>
                  <a:cubicBezTo>
                    <a:pt x="6563360" y="7620"/>
                    <a:pt x="6587490" y="0"/>
                    <a:pt x="6605270" y="2540"/>
                  </a:cubicBezTo>
                  <a:cubicBezTo>
                    <a:pt x="6623050" y="5080"/>
                    <a:pt x="6644640" y="17780"/>
                    <a:pt x="6657340" y="29210"/>
                  </a:cubicBezTo>
                  <a:cubicBezTo>
                    <a:pt x="6667500" y="39370"/>
                    <a:pt x="6675120" y="46990"/>
                    <a:pt x="6676390" y="63500"/>
                  </a:cubicBezTo>
                  <a:cubicBezTo>
                    <a:pt x="6678930" y="102870"/>
                    <a:pt x="6626860" y="219710"/>
                    <a:pt x="6600190" y="269240"/>
                  </a:cubicBezTo>
                  <a:cubicBezTo>
                    <a:pt x="6582410" y="300990"/>
                    <a:pt x="6573520" y="326390"/>
                    <a:pt x="6545580" y="342900"/>
                  </a:cubicBezTo>
                  <a:cubicBezTo>
                    <a:pt x="6510020" y="364490"/>
                    <a:pt x="6426200" y="375920"/>
                    <a:pt x="6389370" y="363220"/>
                  </a:cubicBezTo>
                  <a:cubicBezTo>
                    <a:pt x="6362700" y="354330"/>
                    <a:pt x="6341110" y="330200"/>
                    <a:pt x="6333490" y="308610"/>
                  </a:cubicBezTo>
                  <a:cubicBezTo>
                    <a:pt x="6325870" y="287020"/>
                    <a:pt x="6333490" y="248920"/>
                    <a:pt x="6347460" y="231140"/>
                  </a:cubicBezTo>
                  <a:cubicBezTo>
                    <a:pt x="6361430" y="213360"/>
                    <a:pt x="6398260" y="199390"/>
                    <a:pt x="6419850" y="199390"/>
                  </a:cubicBezTo>
                  <a:cubicBezTo>
                    <a:pt x="6437630" y="199390"/>
                    <a:pt x="6456680" y="208280"/>
                    <a:pt x="6469380" y="219710"/>
                  </a:cubicBezTo>
                  <a:cubicBezTo>
                    <a:pt x="6482080" y="231140"/>
                    <a:pt x="6493510" y="248920"/>
                    <a:pt x="6496050" y="266700"/>
                  </a:cubicBezTo>
                  <a:cubicBezTo>
                    <a:pt x="6498590" y="288290"/>
                    <a:pt x="6487160" y="325120"/>
                    <a:pt x="6473190" y="341630"/>
                  </a:cubicBezTo>
                  <a:cubicBezTo>
                    <a:pt x="6461760" y="355600"/>
                    <a:pt x="6442710" y="363220"/>
                    <a:pt x="6426200" y="365760"/>
                  </a:cubicBezTo>
                  <a:cubicBezTo>
                    <a:pt x="6409690" y="368300"/>
                    <a:pt x="6388100" y="364490"/>
                    <a:pt x="6372860" y="355600"/>
                  </a:cubicBezTo>
                  <a:cubicBezTo>
                    <a:pt x="6357620" y="346710"/>
                    <a:pt x="6343650" y="331470"/>
                    <a:pt x="6337300" y="316230"/>
                  </a:cubicBezTo>
                  <a:cubicBezTo>
                    <a:pt x="6330950" y="300990"/>
                    <a:pt x="6328410" y="279400"/>
                    <a:pt x="6332220" y="262890"/>
                  </a:cubicBezTo>
                  <a:cubicBezTo>
                    <a:pt x="6336030" y="246380"/>
                    <a:pt x="6344920" y="231140"/>
                    <a:pt x="6360160" y="218440"/>
                  </a:cubicBezTo>
                  <a:cubicBezTo>
                    <a:pt x="6383020" y="199390"/>
                    <a:pt x="6440170" y="198120"/>
                    <a:pt x="6466840" y="176530"/>
                  </a:cubicBezTo>
                  <a:cubicBezTo>
                    <a:pt x="6489700" y="158750"/>
                    <a:pt x="6504940" y="130810"/>
                    <a:pt x="6516370" y="105410"/>
                  </a:cubicBezTo>
                  <a:cubicBezTo>
                    <a:pt x="6526530" y="82550"/>
                    <a:pt x="6518910" y="48260"/>
                    <a:pt x="6534150" y="31750"/>
                  </a:cubicBezTo>
                  <a:cubicBezTo>
                    <a:pt x="6549390" y="13970"/>
                    <a:pt x="6583680" y="1270"/>
                    <a:pt x="6605270" y="2540"/>
                  </a:cubicBezTo>
                  <a:cubicBezTo>
                    <a:pt x="6624320" y="3810"/>
                    <a:pt x="6644640" y="17780"/>
                    <a:pt x="6657340" y="29210"/>
                  </a:cubicBezTo>
                  <a:cubicBezTo>
                    <a:pt x="6667500" y="39370"/>
                    <a:pt x="6672580" y="45720"/>
                    <a:pt x="6676390" y="63500"/>
                  </a:cubicBezTo>
                  <a:cubicBezTo>
                    <a:pt x="6686550" y="105410"/>
                    <a:pt x="6645910" y="255270"/>
                    <a:pt x="6668770" y="288290"/>
                  </a:cubicBezTo>
                  <a:cubicBezTo>
                    <a:pt x="6680200" y="304800"/>
                    <a:pt x="6708140" y="297180"/>
                    <a:pt x="6720840" y="306070"/>
                  </a:cubicBezTo>
                  <a:cubicBezTo>
                    <a:pt x="6731000" y="313690"/>
                    <a:pt x="6736080" y="323850"/>
                    <a:pt x="6741160" y="335280"/>
                  </a:cubicBezTo>
                  <a:cubicBezTo>
                    <a:pt x="6746240" y="346710"/>
                    <a:pt x="6748780" y="360680"/>
                    <a:pt x="6747510" y="372110"/>
                  </a:cubicBezTo>
                  <a:cubicBezTo>
                    <a:pt x="6746240" y="383540"/>
                    <a:pt x="6742430" y="396240"/>
                    <a:pt x="6734810" y="406400"/>
                  </a:cubicBezTo>
                  <a:cubicBezTo>
                    <a:pt x="6725920" y="419100"/>
                    <a:pt x="6714490" y="429260"/>
                    <a:pt x="6691630" y="438150"/>
                  </a:cubicBezTo>
                  <a:cubicBezTo>
                    <a:pt x="6633210" y="459740"/>
                    <a:pt x="6504940" y="462280"/>
                    <a:pt x="6347460" y="468630"/>
                  </a:cubicBezTo>
                  <a:cubicBezTo>
                    <a:pt x="6010910" y="483870"/>
                    <a:pt x="5185410" y="482600"/>
                    <a:pt x="4752340" y="467360"/>
                  </a:cubicBezTo>
                  <a:cubicBezTo>
                    <a:pt x="4455160" y="455930"/>
                    <a:pt x="4235450" y="420370"/>
                    <a:pt x="4000500" y="412750"/>
                  </a:cubicBezTo>
                  <a:cubicBezTo>
                    <a:pt x="3792220" y="406400"/>
                    <a:pt x="3561080" y="401320"/>
                    <a:pt x="3411220" y="419100"/>
                  </a:cubicBezTo>
                  <a:cubicBezTo>
                    <a:pt x="3317240" y="430530"/>
                    <a:pt x="3257550" y="463550"/>
                    <a:pt x="3185160" y="472440"/>
                  </a:cubicBezTo>
                  <a:cubicBezTo>
                    <a:pt x="3119120" y="480060"/>
                    <a:pt x="3037840" y="482600"/>
                    <a:pt x="2994660" y="474980"/>
                  </a:cubicBezTo>
                  <a:cubicBezTo>
                    <a:pt x="2970530" y="469900"/>
                    <a:pt x="2954020" y="466090"/>
                    <a:pt x="2940050" y="453390"/>
                  </a:cubicBezTo>
                  <a:cubicBezTo>
                    <a:pt x="2926080" y="440690"/>
                    <a:pt x="2914650" y="419100"/>
                    <a:pt x="2912110" y="401320"/>
                  </a:cubicBezTo>
                  <a:cubicBezTo>
                    <a:pt x="2909570" y="383540"/>
                    <a:pt x="2914650" y="359410"/>
                    <a:pt x="2926080" y="344170"/>
                  </a:cubicBezTo>
                  <a:cubicBezTo>
                    <a:pt x="2940050" y="326390"/>
                    <a:pt x="2961640" y="314960"/>
                    <a:pt x="2994660" y="307340"/>
                  </a:cubicBezTo>
                  <a:cubicBezTo>
                    <a:pt x="3061970" y="290830"/>
                    <a:pt x="3270250" y="304800"/>
                    <a:pt x="3324860" y="313690"/>
                  </a:cubicBezTo>
                  <a:cubicBezTo>
                    <a:pt x="3343910" y="316230"/>
                    <a:pt x="3350260" y="316230"/>
                    <a:pt x="3361690" y="325120"/>
                  </a:cubicBezTo>
                  <a:cubicBezTo>
                    <a:pt x="3376930" y="336550"/>
                    <a:pt x="3395980" y="369570"/>
                    <a:pt x="3399790" y="388620"/>
                  </a:cubicBezTo>
                  <a:cubicBezTo>
                    <a:pt x="3402330" y="402590"/>
                    <a:pt x="3399790" y="415290"/>
                    <a:pt x="3393440" y="426720"/>
                  </a:cubicBezTo>
                  <a:cubicBezTo>
                    <a:pt x="3385820" y="441960"/>
                    <a:pt x="3374390" y="454660"/>
                    <a:pt x="3352800" y="467360"/>
                  </a:cubicBezTo>
                  <a:cubicBezTo>
                    <a:pt x="3307080" y="492760"/>
                    <a:pt x="3206750" y="515620"/>
                    <a:pt x="3102610" y="527050"/>
                  </a:cubicBezTo>
                  <a:cubicBezTo>
                    <a:pt x="2937510" y="546100"/>
                    <a:pt x="2701290" y="535940"/>
                    <a:pt x="2453640" y="520700"/>
                  </a:cubicBezTo>
                  <a:cubicBezTo>
                    <a:pt x="2120900" y="500380"/>
                    <a:pt x="1609090" y="403860"/>
                    <a:pt x="1289050" y="387350"/>
                  </a:cubicBezTo>
                  <a:cubicBezTo>
                    <a:pt x="1066800" y="375920"/>
                    <a:pt x="861060" y="383540"/>
                    <a:pt x="722630" y="393700"/>
                  </a:cubicBezTo>
                  <a:cubicBezTo>
                    <a:pt x="641350" y="400050"/>
                    <a:pt x="609600" y="414020"/>
                    <a:pt x="530860" y="419100"/>
                  </a:cubicBezTo>
                  <a:cubicBezTo>
                    <a:pt x="408940" y="426720"/>
                    <a:pt x="134620" y="436880"/>
                    <a:pt x="62230" y="414020"/>
                  </a:cubicBezTo>
                  <a:cubicBezTo>
                    <a:pt x="36830" y="406400"/>
                    <a:pt x="26670" y="396240"/>
                    <a:pt x="16510" y="382270"/>
                  </a:cubicBezTo>
                  <a:cubicBezTo>
                    <a:pt x="6350" y="368300"/>
                    <a:pt x="0" y="345440"/>
                    <a:pt x="2540" y="327660"/>
                  </a:cubicBezTo>
                  <a:cubicBezTo>
                    <a:pt x="5080" y="309880"/>
                    <a:pt x="16510" y="289560"/>
                    <a:pt x="29210" y="278130"/>
                  </a:cubicBezTo>
                  <a:cubicBezTo>
                    <a:pt x="41910" y="266700"/>
                    <a:pt x="81280" y="259080"/>
                    <a:pt x="81280" y="25908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177165" y="1583055"/>
            <a:ext cx="237172" cy="412432"/>
            <a:chOff x="0" y="0"/>
            <a:chExt cx="316230" cy="54991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39370" y="48260"/>
              <a:ext cx="231140" cy="454660"/>
            </a:xfrm>
            <a:custGeom>
              <a:avLst/>
              <a:gdLst/>
              <a:ahLst/>
              <a:cxnLst/>
              <a:rect r="r" b="b" t="t" l="l"/>
              <a:pathLst>
                <a:path h="454660" w="231140">
                  <a:moveTo>
                    <a:pt x="170180" y="81280"/>
                  </a:moveTo>
                  <a:cubicBezTo>
                    <a:pt x="176530" y="356870"/>
                    <a:pt x="190500" y="370840"/>
                    <a:pt x="186690" y="388620"/>
                  </a:cubicBezTo>
                  <a:cubicBezTo>
                    <a:pt x="182880" y="406400"/>
                    <a:pt x="168910" y="426720"/>
                    <a:pt x="153670" y="436880"/>
                  </a:cubicBezTo>
                  <a:cubicBezTo>
                    <a:pt x="138430" y="447040"/>
                    <a:pt x="115570" y="453390"/>
                    <a:pt x="97790" y="450850"/>
                  </a:cubicBezTo>
                  <a:cubicBezTo>
                    <a:pt x="80010" y="448310"/>
                    <a:pt x="58420" y="436880"/>
                    <a:pt x="46990" y="422910"/>
                  </a:cubicBezTo>
                  <a:cubicBezTo>
                    <a:pt x="35560" y="408940"/>
                    <a:pt x="27940" y="393700"/>
                    <a:pt x="26670" y="369570"/>
                  </a:cubicBezTo>
                  <a:cubicBezTo>
                    <a:pt x="22860" y="323850"/>
                    <a:pt x="43180" y="205740"/>
                    <a:pt x="69850" y="163830"/>
                  </a:cubicBezTo>
                  <a:cubicBezTo>
                    <a:pt x="86360" y="138430"/>
                    <a:pt x="110490" y="121920"/>
                    <a:pt x="130810" y="116840"/>
                  </a:cubicBezTo>
                  <a:cubicBezTo>
                    <a:pt x="147320" y="113030"/>
                    <a:pt x="167640" y="118110"/>
                    <a:pt x="182880" y="125730"/>
                  </a:cubicBezTo>
                  <a:cubicBezTo>
                    <a:pt x="198120" y="133350"/>
                    <a:pt x="212090" y="147320"/>
                    <a:pt x="219710" y="162560"/>
                  </a:cubicBezTo>
                  <a:cubicBezTo>
                    <a:pt x="227330" y="177800"/>
                    <a:pt x="229870" y="199390"/>
                    <a:pt x="226060" y="215900"/>
                  </a:cubicBezTo>
                  <a:cubicBezTo>
                    <a:pt x="222250" y="232410"/>
                    <a:pt x="213360" y="250190"/>
                    <a:pt x="199390" y="260350"/>
                  </a:cubicBezTo>
                  <a:cubicBezTo>
                    <a:pt x="181610" y="273050"/>
                    <a:pt x="146050" y="284480"/>
                    <a:pt x="124460" y="278130"/>
                  </a:cubicBezTo>
                  <a:cubicBezTo>
                    <a:pt x="102870" y="271780"/>
                    <a:pt x="74930" y="246380"/>
                    <a:pt x="67310" y="224790"/>
                  </a:cubicBezTo>
                  <a:cubicBezTo>
                    <a:pt x="59690" y="203200"/>
                    <a:pt x="64770" y="166370"/>
                    <a:pt x="78740" y="148590"/>
                  </a:cubicBezTo>
                  <a:cubicBezTo>
                    <a:pt x="92710" y="130810"/>
                    <a:pt x="127000" y="116840"/>
                    <a:pt x="148590" y="115570"/>
                  </a:cubicBezTo>
                  <a:cubicBezTo>
                    <a:pt x="166370" y="114300"/>
                    <a:pt x="185420" y="124460"/>
                    <a:pt x="198120" y="134620"/>
                  </a:cubicBezTo>
                  <a:cubicBezTo>
                    <a:pt x="210820" y="146050"/>
                    <a:pt x="220980" y="162560"/>
                    <a:pt x="226060" y="180340"/>
                  </a:cubicBezTo>
                  <a:cubicBezTo>
                    <a:pt x="231140" y="201930"/>
                    <a:pt x="226060" y="228600"/>
                    <a:pt x="220980" y="257810"/>
                  </a:cubicBezTo>
                  <a:cubicBezTo>
                    <a:pt x="213360" y="299720"/>
                    <a:pt x="203200" y="374650"/>
                    <a:pt x="180340" y="407670"/>
                  </a:cubicBezTo>
                  <a:cubicBezTo>
                    <a:pt x="163830" y="430530"/>
                    <a:pt x="139700" y="447040"/>
                    <a:pt x="118110" y="450850"/>
                  </a:cubicBezTo>
                  <a:cubicBezTo>
                    <a:pt x="99060" y="454660"/>
                    <a:pt x="74930" y="445770"/>
                    <a:pt x="60960" y="436880"/>
                  </a:cubicBezTo>
                  <a:cubicBezTo>
                    <a:pt x="49530" y="429260"/>
                    <a:pt x="43180" y="420370"/>
                    <a:pt x="35560" y="407670"/>
                  </a:cubicBezTo>
                  <a:cubicBezTo>
                    <a:pt x="25400" y="388620"/>
                    <a:pt x="16510" y="364490"/>
                    <a:pt x="11430" y="330200"/>
                  </a:cubicBezTo>
                  <a:cubicBezTo>
                    <a:pt x="2540" y="267970"/>
                    <a:pt x="0" y="113030"/>
                    <a:pt x="16510" y="62230"/>
                  </a:cubicBezTo>
                  <a:cubicBezTo>
                    <a:pt x="24130" y="39370"/>
                    <a:pt x="33020" y="26670"/>
                    <a:pt x="46990" y="16510"/>
                  </a:cubicBezTo>
                  <a:cubicBezTo>
                    <a:pt x="60960" y="6350"/>
                    <a:pt x="83820" y="0"/>
                    <a:pt x="101600" y="2540"/>
                  </a:cubicBezTo>
                  <a:cubicBezTo>
                    <a:pt x="119380" y="5080"/>
                    <a:pt x="139700" y="16510"/>
                    <a:pt x="151130" y="29210"/>
                  </a:cubicBezTo>
                  <a:cubicBezTo>
                    <a:pt x="162560" y="41910"/>
                    <a:pt x="170180" y="81280"/>
                    <a:pt x="170180" y="8128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78105" y="1580198"/>
            <a:ext cx="3563303" cy="261938"/>
            <a:chOff x="0" y="0"/>
            <a:chExt cx="4751070" cy="3492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48260" y="54610"/>
              <a:ext cx="4654550" cy="307340"/>
            </a:xfrm>
            <a:custGeom>
              <a:avLst/>
              <a:gdLst/>
              <a:ahLst/>
              <a:cxnLst/>
              <a:rect r="r" b="b" t="t" l="l"/>
              <a:pathLst>
                <a:path h="307340" w="4654550">
                  <a:moveTo>
                    <a:pt x="80010" y="0"/>
                  </a:moveTo>
                  <a:cubicBezTo>
                    <a:pt x="1569720" y="6350"/>
                    <a:pt x="1593850" y="31750"/>
                    <a:pt x="1657350" y="40640"/>
                  </a:cubicBezTo>
                  <a:cubicBezTo>
                    <a:pt x="1731010" y="50800"/>
                    <a:pt x="1826260" y="41910"/>
                    <a:pt x="1897380" y="49530"/>
                  </a:cubicBezTo>
                  <a:cubicBezTo>
                    <a:pt x="1955800" y="55880"/>
                    <a:pt x="1972310" y="68580"/>
                    <a:pt x="2057400" y="74930"/>
                  </a:cubicBezTo>
                  <a:cubicBezTo>
                    <a:pt x="2393950" y="101600"/>
                    <a:pt x="4352290" y="36830"/>
                    <a:pt x="4568190" y="74930"/>
                  </a:cubicBezTo>
                  <a:cubicBezTo>
                    <a:pt x="4601210" y="81280"/>
                    <a:pt x="4610100" y="82550"/>
                    <a:pt x="4624070" y="95250"/>
                  </a:cubicBezTo>
                  <a:cubicBezTo>
                    <a:pt x="4638040" y="107950"/>
                    <a:pt x="4649470" y="129540"/>
                    <a:pt x="4652010" y="148590"/>
                  </a:cubicBezTo>
                  <a:cubicBezTo>
                    <a:pt x="4654550" y="167640"/>
                    <a:pt x="4646930" y="193040"/>
                    <a:pt x="4638040" y="208280"/>
                  </a:cubicBezTo>
                  <a:cubicBezTo>
                    <a:pt x="4630420" y="220980"/>
                    <a:pt x="4618990" y="228600"/>
                    <a:pt x="4607560" y="234950"/>
                  </a:cubicBezTo>
                  <a:cubicBezTo>
                    <a:pt x="4596130" y="241300"/>
                    <a:pt x="4582160" y="243840"/>
                    <a:pt x="4568190" y="243840"/>
                  </a:cubicBezTo>
                  <a:cubicBezTo>
                    <a:pt x="4551680" y="242570"/>
                    <a:pt x="4530090" y="240030"/>
                    <a:pt x="4516120" y="227330"/>
                  </a:cubicBezTo>
                  <a:cubicBezTo>
                    <a:pt x="4499610" y="213360"/>
                    <a:pt x="4481830" y="177800"/>
                    <a:pt x="4483100" y="154940"/>
                  </a:cubicBezTo>
                  <a:cubicBezTo>
                    <a:pt x="4484370" y="130810"/>
                    <a:pt x="4505960" y="99060"/>
                    <a:pt x="4523740" y="86360"/>
                  </a:cubicBezTo>
                  <a:cubicBezTo>
                    <a:pt x="4538980" y="76200"/>
                    <a:pt x="4559300" y="73660"/>
                    <a:pt x="4577080" y="74930"/>
                  </a:cubicBezTo>
                  <a:cubicBezTo>
                    <a:pt x="4594860" y="77470"/>
                    <a:pt x="4613910" y="83820"/>
                    <a:pt x="4626610" y="97790"/>
                  </a:cubicBezTo>
                  <a:cubicBezTo>
                    <a:pt x="4641850" y="114300"/>
                    <a:pt x="4653280" y="151130"/>
                    <a:pt x="4652010" y="172720"/>
                  </a:cubicBezTo>
                  <a:cubicBezTo>
                    <a:pt x="4650740" y="190500"/>
                    <a:pt x="4639310" y="209550"/>
                    <a:pt x="4626610" y="220980"/>
                  </a:cubicBezTo>
                  <a:cubicBezTo>
                    <a:pt x="4613910" y="232410"/>
                    <a:pt x="4594860" y="243840"/>
                    <a:pt x="4577080" y="243840"/>
                  </a:cubicBezTo>
                  <a:cubicBezTo>
                    <a:pt x="4555490" y="243840"/>
                    <a:pt x="4518660" y="229870"/>
                    <a:pt x="4503420" y="214630"/>
                  </a:cubicBezTo>
                  <a:cubicBezTo>
                    <a:pt x="4490720" y="201930"/>
                    <a:pt x="4484370" y="181610"/>
                    <a:pt x="4483100" y="163830"/>
                  </a:cubicBezTo>
                  <a:cubicBezTo>
                    <a:pt x="4481830" y="147320"/>
                    <a:pt x="4485640" y="125730"/>
                    <a:pt x="4497070" y="111760"/>
                  </a:cubicBezTo>
                  <a:cubicBezTo>
                    <a:pt x="4511040" y="93980"/>
                    <a:pt x="4545330" y="76200"/>
                    <a:pt x="4568190" y="74930"/>
                  </a:cubicBezTo>
                  <a:cubicBezTo>
                    <a:pt x="4587240" y="73660"/>
                    <a:pt x="4610100" y="82550"/>
                    <a:pt x="4624070" y="95250"/>
                  </a:cubicBezTo>
                  <a:cubicBezTo>
                    <a:pt x="4638040" y="107950"/>
                    <a:pt x="4649470" y="129540"/>
                    <a:pt x="4652010" y="148590"/>
                  </a:cubicBezTo>
                  <a:cubicBezTo>
                    <a:pt x="4654550" y="167640"/>
                    <a:pt x="4648200" y="193040"/>
                    <a:pt x="4638040" y="208280"/>
                  </a:cubicBezTo>
                  <a:cubicBezTo>
                    <a:pt x="4627880" y="223520"/>
                    <a:pt x="4620260" y="232410"/>
                    <a:pt x="4588510" y="242570"/>
                  </a:cubicBezTo>
                  <a:cubicBezTo>
                    <a:pt x="4382770" y="307340"/>
                    <a:pt x="2520950" y="259080"/>
                    <a:pt x="2044700" y="240030"/>
                  </a:cubicBezTo>
                  <a:cubicBezTo>
                    <a:pt x="1858010" y="232410"/>
                    <a:pt x="1760220" y="226060"/>
                    <a:pt x="1656080" y="208280"/>
                  </a:cubicBezTo>
                  <a:cubicBezTo>
                    <a:pt x="1584960" y="195580"/>
                    <a:pt x="1565910" y="172720"/>
                    <a:pt x="1477010" y="161290"/>
                  </a:cubicBezTo>
                  <a:cubicBezTo>
                    <a:pt x="1231900" y="129540"/>
                    <a:pt x="229870" y="185420"/>
                    <a:pt x="80010" y="157480"/>
                  </a:cubicBezTo>
                  <a:cubicBezTo>
                    <a:pt x="49530" y="152400"/>
                    <a:pt x="40640" y="148590"/>
                    <a:pt x="27940" y="137160"/>
                  </a:cubicBezTo>
                  <a:cubicBezTo>
                    <a:pt x="15240" y="125730"/>
                    <a:pt x="5080" y="105410"/>
                    <a:pt x="2540" y="87630"/>
                  </a:cubicBezTo>
                  <a:cubicBezTo>
                    <a:pt x="0" y="69850"/>
                    <a:pt x="3810" y="46990"/>
                    <a:pt x="15240" y="33020"/>
                  </a:cubicBezTo>
                  <a:cubicBezTo>
                    <a:pt x="27940" y="16510"/>
                    <a:pt x="80010" y="0"/>
                    <a:pt x="80010" y="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2956560" y="1639252"/>
            <a:ext cx="2401252" cy="202883"/>
            <a:chOff x="0" y="0"/>
            <a:chExt cx="3201670" cy="27051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48260" y="48260"/>
              <a:ext cx="3102610" cy="207010"/>
            </a:xfrm>
            <a:custGeom>
              <a:avLst/>
              <a:gdLst/>
              <a:ahLst/>
              <a:cxnLst/>
              <a:rect r="r" b="b" t="t" l="l"/>
              <a:pathLst>
                <a:path h="207010" w="3102610">
                  <a:moveTo>
                    <a:pt x="80010" y="8890"/>
                  </a:moveTo>
                  <a:cubicBezTo>
                    <a:pt x="3048000" y="7620"/>
                    <a:pt x="3054350" y="7620"/>
                    <a:pt x="3068320" y="19050"/>
                  </a:cubicBezTo>
                  <a:cubicBezTo>
                    <a:pt x="3084830" y="33020"/>
                    <a:pt x="3101340" y="69850"/>
                    <a:pt x="3102610" y="91440"/>
                  </a:cubicBezTo>
                  <a:cubicBezTo>
                    <a:pt x="3102610" y="109220"/>
                    <a:pt x="3093720" y="129540"/>
                    <a:pt x="3082290" y="142240"/>
                  </a:cubicBezTo>
                  <a:cubicBezTo>
                    <a:pt x="3070860" y="154940"/>
                    <a:pt x="3053080" y="167640"/>
                    <a:pt x="3035300" y="170180"/>
                  </a:cubicBezTo>
                  <a:cubicBezTo>
                    <a:pt x="3013710" y="172720"/>
                    <a:pt x="2975610" y="162560"/>
                    <a:pt x="2959100" y="148590"/>
                  </a:cubicBezTo>
                  <a:cubicBezTo>
                    <a:pt x="2945130" y="137160"/>
                    <a:pt x="2936240" y="116840"/>
                    <a:pt x="2933700" y="100330"/>
                  </a:cubicBezTo>
                  <a:cubicBezTo>
                    <a:pt x="2931160" y="83820"/>
                    <a:pt x="2932430" y="62230"/>
                    <a:pt x="2942590" y="46990"/>
                  </a:cubicBezTo>
                  <a:cubicBezTo>
                    <a:pt x="2954020" y="27940"/>
                    <a:pt x="2985770" y="5080"/>
                    <a:pt x="3008630" y="2540"/>
                  </a:cubicBezTo>
                  <a:cubicBezTo>
                    <a:pt x="3031490" y="0"/>
                    <a:pt x="3067050" y="16510"/>
                    <a:pt x="3082290" y="31750"/>
                  </a:cubicBezTo>
                  <a:cubicBezTo>
                    <a:pt x="3094990" y="44450"/>
                    <a:pt x="3102610" y="64770"/>
                    <a:pt x="3102610" y="82550"/>
                  </a:cubicBezTo>
                  <a:cubicBezTo>
                    <a:pt x="3101340" y="104140"/>
                    <a:pt x="3084830" y="140970"/>
                    <a:pt x="3068320" y="154940"/>
                  </a:cubicBezTo>
                  <a:cubicBezTo>
                    <a:pt x="3054350" y="166370"/>
                    <a:pt x="3048000" y="166370"/>
                    <a:pt x="3017520" y="171450"/>
                  </a:cubicBezTo>
                  <a:cubicBezTo>
                    <a:pt x="2790190" y="207010"/>
                    <a:pt x="309880" y="205740"/>
                    <a:pt x="80010" y="165100"/>
                  </a:cubicBezTo>
                  <a:cubicBezTo>
                    <a:pt x="48260" y="160020"/>
                    <a:pt x="40640" y="157480"/>
                    <a:pt x="27940" y="146050"/>
                  </a:cubicBezTo>
                  <a:cubicBezTo>
                    <a:pt x="15240" y="134620"/>
                    <a:pt x="5080" y="114300"/>
                    <a:pt x="2540" y="96520"/>
                  </a:cubicBezTo>
                  <a:cubicBezTo>
                    <a:pt x="0" y="78740"/>
                    <a:pt x="3810" y="55880"/>
                    <a:pt x="15240" y="41910"/>
                  </a:cubicBezTo>
                  <a:cubicBezTo>
                    <a:pt x="27940" y="25400"/>
                    <a:pt x="80010" y="8890"/>
                    <a:pt x="80010" y="889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8" id="18"/>
          <p:cNvGrpSpPr/>
          <p:nvPr/>
        </p:nvGrpSpPr>
        <p:grpSpPr>
          <a:xfrm rot="0">
            <a:off x="179070" y="1739265"/>
            <a:ext cx="4953000" cy="306705"/>
            <a:chOff x="0" y="0"/>
            <a:chExt cx="6604000" cy="40894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48260" y="40640"/>
              <a:ext cx="6506210" cy="322580"/>
            </a:xfrm>
            <a:custGeom>
              <a:avLst/>
              <a:gdLst/>
              <a:ahLst/>
              <a:cxnLst/>
              <a:rect r="r" b="b" t="t" l="l"/>
              <a:pathLst>
                <a:path h="322580" w="6506210">
                  <a:moveTo>
                    <a:pt x="81280" y="152400"/>
                  </a:moveTo>
                  <a:cubicBezTo>
                    <a:pt x="170180" y="149860"/>
                    <a:pt x="196850" y="133350"/>
                    <a:pt x="240030" y="127000"/>
                  </a:cubicBezTo>
                  <a:cubicBezTo>
                    <a:pt x="317500" y="116840"/>
                    <a:pt x="508000" y="104140"/>
                    <a:pt x="567690" y="123190"/>
                  </a:cubicBezTo>
                  <a:cubicBezTo>
                    <a:pt x="593090" y="130810"/>
                    <a:pt x="605790" y="142240"/>
                    <a:pt x="615950" y="157480"/>
                  </a:cubicBezTo>
                  <a:cubicBezTo>
                    <a:pt x="626110" y="172720"/>
                    <a:pt x="632460" y="196850"/>
                    <a:pt x="629920" y="214630"/>
                  </a:cubicBezTo>
                  <a:cubicBezTo>
                    <a:pt x="627380" y="232410"/>
                    <a:pt x="617220" y="254000"/>
                    <a:pt x="603250" y="266700"/>
                  </a:cubicBezTo>
                  <a:cubicBezTo>
                    <a:pt x="589280" y="279400"/>
                    <a:pt x="571500" y="283210"/>
                    <a:pt x="547370" y="288290"/>
                  </a:cubicBezTo>
                  <a:cubicBezTo>
                    <a:pt x="505460" y="295910"/>
                    <a:pt x="420370" y="299720"/>
                    <a:pt x="370840" y="289560"/>
                  </a:cubicBezTo>
                  <a:cubicBezTo>
                    <a:pt x="331470" y="281940"/>
                    <a:pt x="306070" y="255270"/>
                    <a:pt x="271780" y="245110"/>
                  </a:cubicBezTo>
                  <a:cubicBezTo>
                    <a:pt x="238760" y="234950"/>
                    <a:pt x="190500" y="240030"/>
                    <a:pt x="167640" y="228600"/>
                  </a:cubicBezTo>
                  <a:cubicBezTo>
                    <a:pt x="152400" y="220980"/>
                    <a:pt x="144780" y="213360"/>
                    <a:pt x="137160" y="200660"/>
                  </a:cubicBezTo>
                  <a:cubicBezTo>
                    <a:pt x="128270" y="185420"/>
                    <a:pt x="121920" y="158750"/>
                    <a:pt x="123190" y="140970"/>
                  </a:cubicBezTo>
                  <a:cubicBezTo>
                    <a:pt x="124460" y="127000"/>
                    <a:pt x="129540" y="114300"/>
                    <a:pt x="138430" y="102870"/>
                  </a:cubicBezTo>
                  <a:cubicBezTo>
                    <a:pt x="149860" y="88900"/>
                    <a:pt x="165100" y="74930"/>
                    <a:pt x="189230" y="68580"/>
                  </a:cubicBezTo>
                  <a:cubicBezTo>
                    <a:pt x="229870" y="57150"/>
                    <a:pt x="334010" y="57150"/>
                    <a:pt x="370840" y="73660"/>
                  </a:cubicBezTo>
                  <a:cubicBezTo>
                    <a:pt x="392430" y="83820"/>
                    <a:pt x="405130" y="101600"/>
                    <a:pt x="412750" y="119380"/>
                  </a:cubicBezTo>
                  <a:cubicBezTo>
                    <a:pt x="420370" y="137160"/>
                    <a:pt x="421640" y="163830"/>
                    <a:pt x="412750" y="181610"/>
                  </a:cubicBezTo>
                  <a:cubicBezTo>
                    <a:pt x="403860" y="201930"/>
                    <a:pt x="379730" y="224790"/>
                    <a:pt x="351790" y="234950"/>
                  </a:cubicBezTo>
                  <a:cubicBezTo>
                    <a:pt x="309880" y="250190"/>
                    <a:pt x="207010" y="245110"/>
                    <a:pt x="170180" y="227330"/>
                  </a:cubicBezTo>
                  <a:cubicBezTo>
                    <a:pt x="148590" y="217170"/>
                    <a:pt x="137160" y="198120"/>
                    <a:pt x="129540" y="181610"/>
                  </a:cubicBezTo>
                  <a:cubicBezTo>
                    <a:pt x="123190" y="167640"/>
                    <a:pt x="121920" y="153670"/>
                    <a:pt x="124460" y="139700"/>
                  </a:cubicBezTo>
                  <a:cubicBezTo>
                    <a:pt x="128270" y="121920"/>
                    <a:pt x="139700" y="97790"/>
                    <a:pt x="153670" y="85090"/>
                  </a:cubicBezTo>
                  <a:cubicBezTo>
                    <a:pt x="167640" y="72390"/>
                    <a:pt x="179070" y="69850"/>
                    <a:pt x="210820" y="63500"/>
                  </a:cubicBezTo>
                  <a:cubicBezTo>
                    <a:pt x="347980" y="39370"/>
                    <a:pt x="1181100" y="49530"/>
                    <a:pt x="1336040" y="68580"/>
                  </a:cubicBezTo>
                  <a:cubicBezTo>
                    <a:pt x="1376680" y="73660"/>
                    <a:pt x="1381760" y="82550"/>
                    <a:pt x="1412240" y="87630"/>
                  </a:cubicBezTo>
                  <a:cubicBezTo>
                    <a:pt x="1457960" y="93980"/>
                    <a:pt x="1504950" y="93980"/>
                    <a:pt x="1587500" y="95250"/>
                  </a:cubicBezTo>
                  <a:cubicBezTo>
                    <a:pt x="1788160" y="99060"/>
                    <a:pt x="2454910" y="76200"/>
                    <a:pt x="2617470" y="93980"/>
                  </a:cubicBezTo>
                  <a:cubicBezTo>
                    <a:pt x="2669540" y="100330"/>
                    <a:pt x="2684780" y="113030"/>
                    <a:pt x="2717800" y="116840"/>
                  </a:cubicBezTo>
                  <a:cubicBezTo>
                    <a:pt x="2750820" y="120650"/>
                    <a:pt x="2771140" y="118110"/>
                    <a:pt x="2818130" y="119380"/>
                  </a:cubicBezTo>
                  <a:cubicBezTo>
                    <a:pt x="2928620" y="120650"/>
                    <a:pt x="3219450" y="127000"/>
                    <a:pt x="3375660" y="120650"/>
                  </a:cubicBezTo>
                  <a:cubicBezTo>
                    <a:pt x="3489960" y="116840"/>
                    <a:pt x="3613150" y="90170"/>
                    <a:pt x="3671570" y="97790"/>
                  </a:cubicBezTo>
                  <a:cubicBezTo>
                    <a:pt x="3696970" y="101600"/>
                    <a:pt x="3713480" y="106680"/>
                    <a:pt x="3726180" y="116840"/>
                  </a:cubicBezTo>
                  <a:cubicBezTo>
                    <a:pt x="3736340" y="124460"/>
                    <a:pt x="3743960" y="134620"/>
                    <a:pt x="3747770" y="147320"/>
                  </a:cubicBezTo>
                  <a:cubicBezTo>
                    <a:pt x="3752850" y="162560"/>
                    <a:pt x="3755390" y="189230"/>
                    <a:pt x="3750310" y="204470"/>
                  </a:cubicBezTo>
                  <a:cubicBezTo>
                    <a:pt x="3746500" y="217170"/>
                    <a:pt x="3737610" y="227330"/>
                    <a:pt x="3728720" y="236220"/>
                  </a:cubicBezTo>
                  <a:cubicBezTo>
                    <a:pt x="3719830" y="245110"/>
                    <a:pt x="3710940" y="251460"/>
                    <a:pt x="3695700" y="255270"/>
                  </a:cubicBezTo>
                  <a:cubicBezTo>
                    <a:pt x="3671570" y="261620"/>
                    <a:pt x="3628390" y="252730"/>
                    <a:pt x="3596640" y="257810"/>
                  </a:cubicBezTo>
                  <a:cubicBezTo>
                    <a:pt x="3567430" y="262890"/>
                    <a:pt x="3552190" y="278130"/>
                    <a:pt x="3514090" y="284480"/>
                  </a:cubicBezTo>
                  <a:cubicBezTo>
                    <a:pt x="3435350" y="297180"/>
                    <a:pt x="3248660" y="294640"/>
                    <a:pt x="3144520" y="288290"/>
                  </a:cubicBezTo>
                  <a:cubicBezTo>
                    <a:pt x="3067050" y="283210"/>
                    <a:pt x="3035300" y="269240"/>
                    <a:pt x="2941320" y="262890"/>
                  </a:cubicBezTo>
                  <a:cubicBezTo>
                    <a:pt x="2727960" y="248920"/>
                    <a:pt x="2099310" y="293370"/>
                    <a:pt x="1897380" y="261620"/>
                  </a:cubicBezTo>
                  <a:cubicBezTo>
                    <a:pt x="1812290" y="247650"/>
                    <a:pt x="1741170" y="237490"/>
                    <a:pt x="1720850" y="204470"/>
                  </a:cubicBezTo>
                  <a:cubicBezTo>
                    <a:pt x="1706880" y="180340"/>
                    <a:pt x="1723390" y="132080"/>
                    <a:pt x="1738630" y="107950"/>
                  </a:cubicBezTo>
                  <a:cubicBezTo>
                    <a:pt x="1751330" y="86360"/>
                    <a:pt x="1775460" y="74930"/>
                    <a:pt x="1799590" y="60960"/>
                  </a:cubicBezTo>
                  <a:cubicBezTo>
                    <a:pt x="1828800" y="44450"/>
                    <a:pt x="1854200" y="30480"/>
                    <a:pt x="1901190" y="20320"/>
                  </a:cubicBezTo>
                  <a:cubicBezTo>
                    <a:pt x="1997710" y="0"/>
                    <a:pt x="2195830" y="5080"/>
                    <a:pt x="2358390" y="10160"/>
                  </a:cubicBezTo>
                  <a:cubicBezTo>
                    <a:pt x="2547620" y="16510"/>
                    <a:pt x="2744470" y="54610"/>
                    <a:pt x="2967990" y="64770"/>
                  </a:cubicBezTo>
                  <a:cubicBezTo>
                    <a:pt x="3238500" y="77470"/>
                    <a:pt x="3676650" y="44450"/>
                    <a:pt x="3869690" y="66040"/>
                  </a:cubicBezTo>
                  <a:cubicBezTo>
                    <a:pt x="3962400" y="76200"/>
                    <a:pt x="3990340" y="101600"/>
                    <a:pt x="4074160" y="111760"/>
                  </a:cubicBezTo>
                  <a:cubicBezTo>
                    <a:pt x="4203700" y="127000"/>
                    <a:pt x="4475480" y="107950"/>
                    <a:pt x="4574540" y="120650"/>
                  </a:cubicBezTo>
                  <a:cubicBezTo>
                    <a:pt x="4617720" y="125730"/>
                    <a:pt x="4634230" y="139700"/>
                    <a:pt x="4665980" y="143510"/>
                  </a:cubicBezTo>
                  <a:cubicBezTo>
                    <a:pt x="4697730" y="147320"/>
                    <a:pt x="4723130" y="146050"/>
                    <a:pt x="4763770" y="146050"/>
                  </a:cubicBezTo>
                  <a:cubicBezTo>
                    <a:pt x="4831080" y="147320"/>
                    <a:pt x="4939030" y="153670"/>
                    <a:pt x="5033010" y="146050"/>
                  </a:cubicBezTo>
                  <a:cubicBezTo>
                    <a:pt x="5135880" y="137160"/>
                    <a:pt x="5227320" y="102870"/>
                    <a:pt x="5356860" y="92710"/>
                  </a:cubicBezTo>
                  <a:cubicBezTo>
                    <a:pt x="5551170" y="76200"/>
                    <a:pt x="5957570" y="64770"/>
                    <a:pt x="6087110" y="92710"/>
                  </a:cubicBezTo>
                  <a:cubicBezTo>
                    <a:pt x="6136640" y="102870"/>
                    <a:pt x="6153150" y="133350"/>
                    <a:pt x="6186170" y="137160"/>
                  </a:cubicBezTo>
                  <a:cubicBezTo>
                    <a:pt x="6216650" y="140970"/>
                    <a:pt x="6242050" y="120650"/>
                    <a:pt x="6277610" y="118110"/>
                  </a:cubicBezTo>
                  <a:cubicBezTo>
                    <a:pt x="6324600" y="114300"/>
                    <a:pt x="6409690" y="110490"/>
                    <a:pt x="6446520" y="123190"/>
                  </a:cubicBezTo>
                  <a:cubicBezTo>
                    <a:pt x="6466840" y="130810"/>
                    <a:pt x="6479540" y="142240"/>
                    <a:pt x="6489700" y="156210"/>
                  </a:cubicBezTo>
                  <a:cubicBezTo>
                    <a:pt x="6499860" y="170180"/>
                    <a:pt x="6506210" y="191770"/>
                    <a:pt x="6504940" y="209550"/>
                  </a:cubicBezTo>
                  <a:cubicBezTo>
                    <a:pt x="6503670" y="227330"/>
                    <a:pt x="6496050" y="247650"/>
                    <a:pt x="6484620" y="260350"/>
                  </a:cubicBezTo>
                  <a:cubicBezTo>
                    <a:pt x="6473190" y="273050"/>
                    <a:pt x="6451600" y="283210"/>
                    <a:pt x="6437630" y="288290"/>
                  </a:cubicBezTo>
                  <a:cubicBezTo>
                    <a:pt x="6427470" y="292100"/>
                    <a:pt x="6419850" y="292100"/>
                    <a:pt x="6409690" y="290830"/>
                  </a:cubicBezTo>
                  <a:cubicBezTo>
                    <a:pt x="6394450" y="288290"/>
                    <a:pt x="6371590" y="279400"/>
                    <a:pt x="6358890" y="266700"/>
                  </a:cubicBezTo>
                  <a:cubicBezTo>
                    <a:pt x="6346190" y="255270"/>
                    <a:pt x="6336030" y="234950"/>
                    <a:pt x="6333490" y="218440"/>
                  </a:cubicBezTo>
                  <a:cubicBezTo>
                    <a:pt x="6330950" y="200660"/>
                    <a:pt x="6332220" y="179070"/>
                    <a:pt x="6342380" y="163830"/>
                  </a:cubicBezTo>
                  <a:cubicBezTo>
                    <a:pt x="6355080" y="144780"/>
                    <a:pt x="6385560" y="121920"/>
                    <a:pt x="6409690" y="119380"/>
                  </a:cubicBezTo>
                  <a:cubicBezTo>
                    <a:pt x="6433820" y="116840"/>
                    <a:pt x="6469380" y="133350"/>
                    <a:pt x="6484620" y="148590"/>
                  </a:cubicBezTo>
                  <a:cubicBezTo>
                    <a:pt x="6497320" y="161290"/>
                    <a:pt x="6504940" y="181610"/>
                    <a:pt x="6504940" y="199390"/>
                  </a:cubicBezTo>
                  <a:cubicBezTo>
                    <a:pt x="6504940" y="222250"/>
                    <a:pt x="6487160" y="257810"/>
                    <a:pt x="6470650" y="273050"/>
                  </a:cubicBezTo>
                  <a:cubicBezTo>
                    <a:pt x="6456680" y="285750"/>
                    <a:pt x="6442710" y="287020"/>
                    <a:pt x="6418580" y="290830"/>
                  </a:cubicBezTo>
                  <a:cubicBezTo>
                    <a:pt x="6365240" y="299720"/>
                    <a:pt x="6220460" y="297180"/>
                    <a:pt x="6160770" y="287020"/>
                  </a:cubicBezTo>
                  <a:cubicBezTo>
                    <a:pt x="6127750" y="281940"/>
                    <a:pt x="6125210" y="267970"/>
                    <a:pt x="6087110" y="261620"/>
                  </a:cubicBezTo>
                  <a:cubicBezTo>
                    <a:pt x="5966460" y="241300"/>
                    <a:pt x="5441950" y="245110"/>
                    <a:pt x="5312410" y="264160"/>
                  </a:cubicBezTo>
                  <a:cubicBezTo>
                    <a:pt x="5267960" y="270510"/>
                    <a:pt x="5260340" y="281940"/>
                    <a:pt x="5224780" y="289560"/>
                  </a:cubicBezTo>
                  <a:cubicBezTo>
                    <a:pt x="5168900" y="300990"/>
                    <a:pt x="5081270" y="312420"/>
                    <a:pt x="5006340" y="317500"/>
                  </a:cubicBezTo>
                  <a:cubicBezTo>
                    <a:pt x="4927600" y="322580"/>
                    <a:pt x="4823460" y="317500"/>
                    <a:pt x="4762500" y="316230"/>
                  </a:cubicBezTo>
                  <a:cubicBezTo>
                    <a:pt x="4725670" y="316230"/>
                    <a:pt x="4702810" y="317500"/>
                    <a:pt x="4672330" y="313690"/>
                  </a:cubicBezTo>
                  <a:cubicBezTo>
                    <a:pt x="4639310" y="308610"/>
                    <a:pt x="4618990" y="294640"/>
                    <a:pt x="4572000" y="288290"/>
                  </a:cubicBezTo>
                  <a:cubicBezTo>
                    <a:pt x="4467860" y="274320"/>
                    <a:pt x="4191000" y="298450"/>
                    <a:pt x="4062730" y="281940"/>
                  </a:cubicBezTo>
                  <a:cubicBezTo>
                    <a:pt x="3982720" y="271780"/>
                    <a:pt x="3959860" y="246380"/>
                    <a:pt x="3869690" y="234950"/>
                  </a:cubicBezTo>
                  <a:cubicBezTo>
                    <a:pt x="3667760" y="210820"/>
                    <a:pt x="3048000" y="252730"/>
                    <a:pt x="2879090" y="234950"/>
                  </a:cubicBezTo>
                  <a:cubicBezTo>
                    <a:pt x="2820670" y="228600"/>
                    <a:pt x="2807970" y="214630"/>
                    <a:pt x="2760980" y="209550"/>
                  </a:cubicBezTo>
                  <a:cubicBezTo>
                    <a:pt x="2689860" y="201930"/>
                    <a:pt x="2564130" y="212090"/>
                    <a:pt x="2495550" y="204470"/>
                  </a:cubicBezTo>
                  <a:cubicBezTo>
                    <a:pt x="2451100" y="199390"/>
                    <a:pt x="2434590" y="187960"/>
                    <a:pt x="2385060" y="182880"/>
                  </a:cubicBezTo>
                  <a:cubicBezTo>
                    <a:pt x="2287270" y="172720"/>
                    <a:pt x="2040890" y="166370"/>
                    <a:pt x="1943100" y="181610"/>
                  </a:cubicBezTo>
                  <a:cubicBezTo>
                    <a:pt x="1893570" y="189230"/>
                    <a:pt x="1842770" y="227330"/>
                    <a:pt x="1832610" y="215900"/>
                  </a:cubicBezTo>
                  <a:cubicBezTo>
                    <a:pt x="1821180" y="203200"/>
                    <a:pt x="1847850" y="123190"/>
                    <a:pt x="1897380" y="92710"/>
                  </a:cubicBezTo>
                  <a:cubicBezTo>
                    <a:pt x="2034540" y="10160"/>
                    <a:pt x="2736850" y="80010"/>
                    <a:pt x="2947670" y="93980"/>
                  </a:cubicBezTo>
                  <a:cubicBezTo>
                    <a:pt x="3039110" y="100330"/>
                    <a:pt x="3078480" y="115570"/>
                    <a:pt x="3144520" y="120650"/>
                  </a:cubicBezTo>
                  <a:cubicBezTo>
                    <a:pt x="3211830" y="125730"/>
                    <a:pt x="3272790" y="124460"/>
                    <a:pt x="3350260" y="121920"/>
                  </a:cubicBezTo>
                  <a:cubicBezTo>
                    <a:pt x="3449320" y="119380"/>
                    <a:pt x="3637280" y="90170"/>
                    <a:pt x="3691890" y="100330"/>
                  </a:cubicBezTo>
                  <a:cubicBezTo>
                    <a:pt x="3709670" y="104140"/>
                    <a:pt x="3716020" y="107950"/>
                    <a:pt x="3726180" y="116840"/>
                  </a:cubicBezTo>
                  <a:cubicBezTo>
                    <a:pt x="3737610" y="128270"/>
                    <a:pt x="3749040" y="149860"/>
                    <a:pt x="3752850" y="166370"/>
                  </a:cubicBezTo>
                  <a:cubicBezTo>
                    <a:pt x="3755390" y="179070"/>
                    <a:pt x="3755390" y="191770"/>
                    <a:pt x="3750310" y="204470"/>
                  </a:cubicBezTo>
                  <a:cubicBezTo>
                    <a:pt x="3743960" y="219710"/>
                    <a:pt x="3735070" y="236220"/>
                    <a:pt x="3713480" y="247650"/>
                  </a:cubicBezTo>
                  <a:cubicBezTo>
                    <a:pt x="3660140" y="276860"/>
                    <a:pt x="3507740" y="280670"/>
                    <a:pt x="3376930" y="288290"/>
                  </a:cubicBezTo>
                  <a:cubicBezTo>
                    <a:pt x="3195320" y="298450"/>
                    <a:pt x="2851150" y="299720"/>
                    <a:pt x="2725420" y="285750"/>
                  </a:cubicBezTo>
                  <a:cubicBezTo>
                    <a:pt x="2673350" y="279400"/>
                    <a:pt x="2670810" y="266700"/>
                    <a:pt x="2614930" y="260350"/>
                  </a:cubicBezTo>
                  <a:cubicBezTo>
                    <a:pt x="2440940" y="240030"/>
                    <a:pt x="1753870" y="271780"/>
                    <a:pt x="1536700" y="257810"/>
                  </a:cubicBezTo>
                  <a:cubicBezTo>
                    <a:pt x="1441450" y="251460"/>
                    <a:pt x="1428750" y="238760"/>
                    <a:pt x="1333500" y="232410"/>
                  </a:cubicBezTo>
                  <a:cubicBezTo>
                    <a:pt x="1109980" y="218440"/>
                    <a:pt x="347980" y="261620"/>
                    <a:pt x="210820" y="237490"/>
                  </a:cubicBezTo>
                  <a:cubicBezTo>
                    <a:pt x="179070" y="231140"/>
                    <a:pt x="167640" y="228600"/>
                    <a:pt x="153670" y="215900"/>
                  </a:cubicBezTo>
                  <a:cubicBezTo>
                    <a:pt x="139700" y="203200"/>
                    <a:pt x="128270" y="179070"/>
                    <a:pt x="124460" y="161290"/>
                  </a:cubicBezTo>
                  <a:cubicBezTo>
                    <a:pt x="121920" y="147320"/>
                    <a:pt x="124460" y="132080"/>
                    <a:pt x="129540" y="119380"/>
                  </a:cubicBezTo>
                  <a:cubicBezTo>
                    <a:pt x="134620" y="106680"/>
                    <a:pt x="142240" y="93980"/>
                    <a:pt x="153670" y="85090"/>
                  </a:cubicBezTo>
                  <a:cubicBezTo>
                    <a:pt x="167640" y="73660"/>
                    <a:pt x="186690" y="67310"/>
                    <a:pt x="210820" y="63500"/>
                  </a:cubicBezTo>
                  <a:cubicBezTo>
                    <a:pt x="250190" y="57150"/>
                    <a:pt x="336550" y="57150"/>
                    <a:pt x="370840" y="73660"/>
                  </a:cubicBezTo>
                  <a:cubicBezTo>
                    <a:pt x="392430" y="83820"/>
                    <a:pt x="405130" y="101600"/>
                    <a:pt x="412750" y="119380"/>
                  </a:cubicBezTo>
                  <a:cubicBezTo>
                    <a:pt x="420370" y="137160"/>
                    <a:pt x="421640" y="163830"/>
                    <a:pt x="412750" y="181610"/>
                  </a:cubicBezTo>
                  <a:cubicBezTo>
                    <a:pt x="403860" y="201930"/>
                    <a:pt x="379730" y="224790"/>
                    <a:pt x="351790" y="234950"/>
                  </a:cubicBezTo>
                  <a:cubicBezTo>
                    <a:pt x="308610" y="250190"/>
                    <a:pt x="201930" y="242570"/>
                    <a:pt x="167640" y="228600"/>
                  </a:cubicBezTo>
                  <a:cubicBezTo>
                    <a:pt x="151130" y="222250"/>
                    <a:pt x="144780" y="213360"/>
                    <a:pt x="137160" y="200660"/>
                  </a:cubicBezTo>
                  <a:cubicBezTo>
                    <a:pt x="128270" y="185420"/>
                    <a:pt x="120650" y="160020"/>
                    <a:pt x="123190" y="140970"/>
                  </a:cubicBezTo>
                  <a:cubicBezTo>
                    <a:pt x="125730" y="121920"/>
                    <a:pt x="138430" y="100330"/>
                    <a:pt x="152400" y="87630"/>
                  </a:cubicBezTo>
                  <a:cubicBezTo>
                    <a:pt x="167640" y="74930"/>
                    <a:pt x="191770" y="69850"/>
                    <a:pt x="210820" y="67310"/>
                  </a:cubicBezTo>
                  <a:cubicBezTo>
                    <a:pt x="227330" y="66040"/>
                    <a:pt x="238760" y="67310"/>
                    <a:pt x="257810" y="72390"/>
                  </a:cubicBezTo>
                  <a:cubicBezTo>
                    <a:pt x="288290" y="80010"/>
                    <a:pt x="326390" y="109220"/>
                    <a:pt x="370840" y="119380"/>
                  </a:cubicBezTo>
                  <a:cubicBezTo>
                    <a:pt x="430530" y="133350"/>
                    <a:pt x="546100" y="110490"/>
                    <a:pt x="586740" y="130810"/>
                  </a:cubicBezTo>
                  <a:cubicBezTo>
                    <a:pt x="608330" y="140970"/>
                    <a:pt x="619760" y="157480"/>
                    <a:pt x="626110" y="175260"/>
                  </a:cubicBezTo>
                  <a:cubicBezTo>
                    <a:pt x="632460" y="191770"/>
                    <a:pt x="633730" y="215900"/>
                    <a:pt x="626110" y="233680"/>
                  </a:cubicBezTo>
                  <a:cubicBezTo>
                    <a:pt x="617220" y="254000"/>
                    <a:pt x="598170" y="274320"/>
                    <a:pt x="567690" y="285750"/>
                  </a:cubicBezTo>
                  <a:cubicBezTo>
                    <a:pt x="504190" y="309880"/>
                    <a:pt x="323850" y="280670"/>
                    <a:pt x="233680" y="287020"/>
                  </a:cubicBezTo>
                  <a:cubicBezTo>
                    <a:pt x="172720" y="292100"/>
                    <a:pt x="118110" y="313690"/>
                    <a:pt x="81280" y="309880"/>
                  </a:cubicBezTo>
                  <a:cubicBezTo>
                    <a:pt x="58420" y="307340"/>
                    <a:pt x="41910" y="302260"/>
                    <a:pt x="29210" y="290830"/>
                  </a:cubicBezTo>
                  <a:cubicBezTo>
                    <a:pt x="16510" y="279400"/>
                    <a:pt x="5080" y="259080"/>
                    <a:pt x="2540" y="241300"/>
                  </a:cubicBezTo>
                  <a:cubicBezTo>
                    <a:pt x="0" y="223520"/>
                    <a:pt x="5080" y="200660"/>
                    <a:pt x="16510" y="186690"/>
                  </a:cubicBezTo>
                  <a:cubicBezTo>
                    <a:pt x="29210" y="170180"/>
                    <a:pt x="81280" y="152400"/>
                    <a:pt x="81280" y="152400"/>
                  </a:cubicBezTo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</p:grpSp>
      <p:sp>
        <p:nvSpPr>
          <p:cNvPr name="TextBox 20" id="20"/>
          <p:cNvSpPr txBox="true"/>
          <p:nvPr/>
        </p:nvSpPr>
        <p:spPr>
          <a:xfrm rot="0">
            <a:off x="-3760176" y="1629887"/>
            <a:ext cx="13158200" cy="349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u="sng">
                <a:solidFill>
                  <a:srgbClr val="101217"/>
                </a:solidFill>
                <a:latin typeface="Canva Sans"/>
                <a:hlinkClick r:id="rId5" tooltip="https://github.com/omi-sha/Hackverse2.0"/>
              </a:rPr>
              <a:t>https://github.com/omi-sha/Hackverse2.0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995501"/>
            <a:ext cx="18174119" cy="8262799"/>
          </a:xfrm>
          <a:custGeom>
            <a:avLst/>
            <a:gdLst/>
            <a:ahLst/>
            <a:cxnLst/>
            <a:rect r="r" b="b" t="t" l="l"/>
            <a:pathLst>
              <a:path h="8262799" w="18174119">
                <a:moveTo>
                  <a:pt x="0" y="0"/>
                </a:moveTo>
                <a:lnTo>
                  <a:pt x="18174119" y="0"/>
                </a:lnTo>
                <a:lnTo>
                  <a:pt x="18174119" y="8262799"/>
                </a:lnTo>
                <a:lnTo>
                  <a:pt x="0" y="82627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24" r="-94" b="-954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8442850"/>
          </a:xfrm>
          <a:custGeom>
            <a:avLst/>
            <a:gdLst/>
            <a:ahLst/>
            <a:cxnLst/>
            <a:rect r="r" b="b" t="t" l="l"/>
            <a:pathLst>
              <a:path h="8442850" w="18288000">
                <a:moveTo>
                  <a:pt x="0" y="0"/>
                </a:moveTo>
                <a:lnTo>
                  <a:pt x="18288000" y="0"/>
                </a:lnTo>
                <a:lnTo>
                  <a:pt x="18288000" y="8442850"/>
                </a:lnTo>
                <a:lnTo>
                  <a:pt x="0" y="84428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79" t="0" r="-1179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2934556" cy="15751878"/>
          </a:xfrm>
          <a:custGeom>
            <a:avLst/>
            <a:gdLst/>
            <a:ahLst/>
            <a:cxnLst/>
            <a:rect r="r" b="b" t="t" l="l"/>
            <a:pathLst>
              <a:path h="15751878" w="22934556">
                <a:moveTo>
                  <a:pt x="0" y="0"/>
                </a:moveTo>
                <a:lnTo>
                  <a:pt x="22934556" y="0"/>
                </a:lnTo>
                <a:lnTo>
                  <a:pt x="22934556" y="15751878"/>
                </a:lnTo>
                <a:lnTo>
                  <a:pt x="0" y="157518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859" t="0" r="-23691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41735" y="1136150"/>
            <a:ext cx="6917293" cy="963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Helvetica World Bold"/>
              </a:rPr>
              <a:t>The Role of Wanchain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41735" y="2555915"/>
            <a:ext cx="17066200" cy="5848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elvetica World"/>
              </a:rPr>
              <a:t>Wanchain is one such platform created with an aim to connect isolated public and private blockchains allowing for cross-chain transactions and enabling a clear flow of digital assets and data.The cross-chain message passing SDK provided by Wanchain allows developers to communicate and transfer data between these chains.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elvetica World"/>
              </a:rPr>
              <a:t>We chose Wanchain because it offers advanced cross-chain capabilities, ensuring smooth interactions between multiple blockchains. Its security, scalability, and developer-friendly tools make it the ideal choice for my project, which aims to facilitate cross-chain transactions and data recording across different blockchain networks.</a:t>
            </a:r>
          </a:p>
          <a:p>
            <a:pPr marL="647702" indent="-323851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Helvetica World"/>
              </a:rPr>
              <a:t>We are using Wanchain's cross-chain message passing SDK to seamlessly connect our decentralized application with the Wanchain L1 blockchain and other EVM-compatible blockchains, enabling secure and efficient data transfer and transactions across multiple networks.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20250363" cy="8669577"/>
          </a:xfrm>
          <a:custGeom>
            <a:avLst/>
            <a:gdLst/>
            <a:ahLst/>
            <a:cxnLst/>
            <a:rect r="r" b="b" t="t" l="l"/>
            <a:pathLst>
              <a:path h="8669577" w="20250363">
                <a:moveTo>
                  <a:pt x="0" y="0"/>
                </a:moveTo>
                <a:lnTo>
                  <a:pt x="20250363" y="0"/>
                </a:lnTo>
                <a:lnTo>
                  <a:pt x="20250363" y="8669577"/>
                </a:lnTo>
                <a:lnTo>
                  <a:pt x="0" y="86695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95" t="-2543" r="-1248" b="-333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068968" cy="9258300"/>
          </a:xfrm>
          <a:custGeom>
            <a:avLst/>
            <a:gdLst/>
            <a:ahLst/>
            <a:cxnLst/>
            <a:rect r="r" b="b" t="t" l="l"/>
            <a:pathLst>
              <a:path h="9258300" w="18068968">
                <a:moveTo>
                  <a:pt x="0" y="0"/>
                </a:moveTo>
                <a:lnTo>
                  <a:pt x="18068968" y="0"/>
                </a:lnTo>
                <a:lnTo>
                  <a:pt x="18068968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54" t="-317" r="0" b="-317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4174" y="1028700"/>
            <a:ext cx="18139652" cy="9000140"/>
          </a:xfrm>
          <a:custGeom>
            <a:avLst/>
            <a:gdLst/>
            <a:ahLst/>
            <a:cxnLst/>
            <a:rect r="r" b="b" t="t" l="l"/>
            <a:pathLst>
              <a:path h="9000140" w="18139652">
                <a:moveTo>
                  <a:pt x="0" y="0"/>
                </a:moveTo>
                <a:lnTo>
                  <a:pt x="18139652" y="0"/>
                </a:lnTo>
                <a:lnTo>
                  <a:pt x="18139652" y="9000140"/>
                </a:lnTo>
                <a:lnTo>
                  <a:pt x="0" y="90001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90" r="-4130" b="-9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085413" cy="8631256"/>
          </a:xfrm>
          <a:custGeom>
            <a:avLst/>
            <a:gdLst/>
            <a:ahLst/>
            <a:cxnLst/>
            <a:rect r="r" b="b" t="t" l="l"/>
            <a:pathLst>
              <a:path h="8631256" w="18085413">
                <a:moveTo>
                  <a:pt x="0" y="0"/>
                </a:moveTo>
                <a:lnTo>
                  <a:pt x="18085413" y="0"/>
                </a:lnTo>
                <a:lnTo>
                  <a:pt x="18085413" y="8631256"/>
                </a:lnTo>
                <a:lnTo>
                  <a:pt x="0" y="86312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084" r="0" b="-5138"/>
            </a:stretch>
          </a:blipFill>
        </p:spPr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9057130"/>
          </a:xfrm>
          <a:custGeom>
            <a:avLst/>
            <a:gdLst/>
            <a:ahLst/>
            <a:cxnLst/>
            <a:rect r="r" b="b" t="t" l="l"/>
            <a:pathLst>
              <a:path h="9057130" w="18288000">
                <a:moveTo>
                  <a:pt x="0" y="0"/>
                </a:moveTo>
                <a:lnTo>
                  <a:pt x="18288000" y="0"/>
                </a:lnTo>
                <a:lnTo>
                  <a:pt x="18288000" y="9057130"/>
                </a:lnTo>
                <a:lnTo>
                  <a:pt x="0" y="9057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628" r="-393" b="-162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825547" y="4372957"/>
            <a:ext cx="6921341" cy="3658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Helvetica World"/>
              </a:rPr>
              <a:t>-Utkarsh Singh</a:t>
            </a:r>
          </a:p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Helvetica World"/>
              </a:rPr>
              <a:t>  -K.Sai Hemanth</a:t>
            </a:r>
          </a:p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Helvetica World"/>
              </a:rPr>
              <a:t> -Omisha Singal</a:t>
            </a:r>
          </a:p>
          <a:p>
            <a:pPr algn="ctr">
              <a:lnSpc>
                <a:spcPts val="7280"/>
              </a:lnSpc>
            </a:pPr>
            <a:r>
              <a:rPr lang="en-US" sz="5200">
                <a:solidFill>
                  <a:srgbClr val="FFFFFF"/>
                </a:solidFill>
                <a:latin typeface="Helvetica World"/>
              </a:rPr>
              <a:t>        -Santhana Lakshmi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038797" y="4372957"/>
            <a:ext cx="897612" cy="887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80"/>
              </a:lnSpc>
              <a:spcBef>
                <a:spcPct val="0"/>
              </a:spcBef>
            </a:pPr>
            <a:r>
              <a:rPr lang="en-US" sz="5200">
                <a:solidFill>
                  <a:srgbClr val="FFFFFF"/>
                </a:solidFill>
                <a:latin typeface="Cheque"/>
              </a:rPr>
              <a:t>By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56268"/>
            <a:ext cx="18288000" cy="10008299"/>
          </a:xfrm>
          <a:custGeom>
            <a:avLst/>
            <a:gdLst/>
            <a:ahLst/>
            <a:cxnLst/>
            <a:rect r="r" b="b" t="t" l="l"/>
            <a:pathLst>
              <a:path h="10008299" w="18288000">
                <a:moveTo>
                  <a:pt x="0" y="0"/>
                </a:moveTo>
                <a:lnTo>
                  <a:pt x="18288000" y="0"/>
                </a:lnTo>
                <a:lnTo>
                  <a:pt x="18288000" y="10008299"/>
                </a:lnTo>
                <a:lnTo>
                  <a:pt x="0" y="100082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359" t="0" r="-6475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41762" y="1028700"/>
            <a:ext cx="18929762" cy="9222179"/>
          </a:xfrm>
          <a:custGeom>
            <a:avLst/>
            <a:gdLst/>
            <a:ahLst/>
            <a:cxnLst/>
            <a:rect r="r" b="b" t="t" l="l"/>
            <a:pathLst>
              <a:path h="9222179" w="18929762">
                <a:moveTo>
                  <a:pt x="0" y="0"/>
                </a:moveTo>
                <a:lnTo>
                  <a:pt x="18929762" y="0"/>
                </a:lnTo>
                <a:lnTo>
                  <a:pt x="18929762" y="9222179"/>
                </a:lnTo>
                <a:lnTo>
                  <a:pt x="0" y="9222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282" t="-2215" r="0" b="-198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15408" y="2111105"/>
            <a:ext cx="7107831" cy="1321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1"/>
              </a:lnSpc>
            </a:pPr>
            <a:r>
              <a:rPr lang="en-US" sz="3851">
                <a:solidFill>
                  <a:srgbClr val="FFFFFF"/>
                </a:solidFill>
                <a:latin typeface="Helvetica World"/>
              </a:rPr>
              <a:t>Walk, Create, and Earn: ArtWalk,</a:t>
            </a:r>
          </a:p>
          <a:p>
            <a:pPr algn="ctr">
              <a:lnSpc>
                <a:spcPts val="5391"/>
              </a:lnSpc>
            </a:pPr>
            <a:r>
              <a:rPr lang="en-US" sz="3851">
                <a:solidFill>
                  <a:srgbClr val="FFFFFF"/>
                </a:solidFill>
                <a:latin typeface="Helvetica World"/>
              </a:rPr>
              <a:t> Where Art Meets Blockchain...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06063" y="5076825"/>
            <a:ext cx="8378401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Helvetica World"/>
              </a:rPr>
              <a:t>Bringing the Joy Back to Outdoor Adventures, One Step at a Time</a:t>
            </a: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</a:p>
          <a:p>
            <a:pPr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Helvetica World"/>
              </a:rPr>
              <a:t>                       Firstly, Get Started!!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133293" cy="8753158"/>
          </a:xfrm>
          <a:custGeom>
            <a:avLst/>
            <a:gdLst/>
            <a:ahLst/>
            <a:cxnLst/>
            <a:rect r="r" b="b" t="t" l="l"/>
            <a:pathLst>
              <a:path h="8753158" w="18133293">
                <a:moveTo>
                  <a:pt x="0" y="0"/>
                </a:moveTo>
                <a:lnTo>
                  <a:pt x="18133293" y="0"/>
                </a:lnTo>
                <a:lnTo>
                  <a:pt x="18133293" y="8753158"/>
                </a:lnTo>
                <a:lnTo>
                  <a:pt x="0" y="87531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35" t="-1366" r="-1404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8652149"/>
          </a:xfrm>
          <a:custGeom>
            <a:avLst/>
            <a:gdLst/>
            <a:ahLst/>
            <a:cxnLst/>
            <a:rect r="r" b="b" t="t" l="l"/>
            <a:pathLst>
              <a:path h="8652149" w="18288000">
                <a:moveTo>
                  <a:pt x="0" y="0"/>
                </a:moveTo>
                <a:lnTo>
                  <a:pt x="18288000" y="0"/>
                </a:lnTo>
                <a:lnTo>
                  <a:pt x="18288000" y="8652149"/>
                </a:lnTo>
                <a:lnTo>
                  <a:pt x="0" y="86521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65" t="-3247" r="0" b="-365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073369" cy="8417944"/>
          </a:xfrm>
          <a:custGeom>
            <a:avLst/>
            <a:gdLst/>
            <a:ahLst/>
            <a:cxnLst/>
            <a:rect r="r" b="b" t="t" l="l"/>
            <a:pathLst>
              <a:path h="8417944" w="18073369">
                <a:moveTo>
                  <a:pt x="0" y="0"/>
                </a:moveTo>
                <a:lnTo>
                  <a:pt x="18073369" y="0"/>
                </a:lnTo>
                <a:lnTo>
                  <a:pt x="18073369" y="8417944"/>
                </a:lnTo>
                <a:lnTo>
                  <a:pt x="0" y="84179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5" t="-2866" r="-189" b="-2866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140505" cy="8691689"/>
          </a:xfrm>
          <a:custGeom>
            <a:avLst/>
            <a:gdLst/>
            <a:ahLst/>
            <a:cxnLst/>
            <a:rect r="r" b="b" t="t" l="l"/>
            <a:pathLst>
              <a:path h="8691689" w="18140505">
                <a:moveTo>
                  <a:pt x="0" y="0"/>
                </a:moveTo>
                <a:lnTo>
                  <a:pt x="18140505" y="0"/>
                </a:lnTo>
                <a:lnTo>
                  <a:pt x="18140505" y="8691689"/>
                </a:lnTo>
                <a:lnTo>
                  <a:pt x="0" y="86916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33" t="-634" r="-509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894614"/>
            <a:ext cx="18146838" cy="8675481"/>
          </a:xfrm>
          <a:custGeom>
            <a:avLst/>
            <a:gdLst/>
            <a:ahLst/>
            <a:cxnLst/>
            <a:rect r="r" b="b" t="t" l="l"/>
            <a:pathLst>
              <a:path h="8675481" w="18146838">
                <a:moveTo>
                  <a:pt x="0" y="0"/>
                </a:moveTo>
                <a:lnTo>
                  <a:pt x="18146838" y="0"/>
                </a:lnTo>
                <a:lnTo>
                  <a:pt x="18146838" y="8675481"/>
                </a:lnTo>
                <a:lnTo>
                  <a:pt x="0" y="86754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13" t="-661" r="-708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028700"/>
            <a:ext cx="18288000" cy="8737388"/>
          </a:xfrm>
          <a:custGeom>
            <a:avLst/>
            <a:gdLst/>
            <a:ahLst/>
            <a:cxnLst/>
            <a:rect r="r" b="b" t="t" l="l"/>
            <a:pathLst>
              <a:path h="8737388" w="18288000">
                <a:moveTo>
                  <a:pt x="0" y="0"/>
                </a:moveTo>
                <a:lnTo>
                  <a:pt x="18288000" y="0"/>
                </a:lnTo>
                <a:lnTo>
                  <a:pt x="18288000" y="8737388"/>
                </a:lnTo>
                <a:lnTo>
                  <a:pt x="0" y="87373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57" t="0" r="-457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DAFyjP4Fk00</dc:identifier>
  <dcterms:modified xsi:type="dcterms:W3CDTF">2011-08-01T06:04:30Z</dcterms:modified>
  <cp:revision>1</cp:revision>
  <dc:title>Our presentation.pptx</dc:title>
</cp:coreProperties>
</file>

<file path=docProps/thumbnail.jpeg>
</file>